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32399288" cy="43200638"/>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10" d="100"/>
          <a:sy n="10" d="100"/>
        </p:scale>
        <p:origin x="2460"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F89C7F6-B8CB-48EA-8AD2-85FEFEBBCA11}" type="datetimeFigureOut">
              <a:rPr lang="pt-BR" smtClean="0"/>
              <a:t>04/09/2025</a:t>
            </a:fld>
            <a:endParaRPr lang="pt-BR"/>
          </a:p>
        </p:txBody>
      </p:sp>
      <p:sp>
        <p:nvSpPr>
          <p:cNvPr id="4" name="Espaço Reservado para Imagem de Slide 3"/>
          <p:cNvSpPr>
            <a:spLocks noGrp="1" noRot="1" noChangeAspect="1"/>
          </p:cNvSpPr>
          <p:nvPr>
            <p:ph type="sldImg" idx="2"/>
          </p:nvPr>
        </p:nvSpPr>
        <p:spPr>
          <a:xfrm>
            <a:off x="3703638" y="857250"/>
            <a:ext cx="1736725" cy="2314575"/>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0CA8F91A-7B60-49D3-9FE8-FB7E4ACF7FC5}" type="slidenum">
              <a:rPr lang="pt-BR" smtClean="0"/>
              <a:t>‹nº›</a:t>
            </a:fld>
            <a:endParaRPr lang="pt-BR"/>
          </a:p>
        </p:txBody>
      </p:sp>
    </p:spTree>
    <p:extLst>
      <p:ext uri="{BB962C8B-B14F-4D97-AF65-F5344CB8AC3E}">
        <p14:creationId xmlns:p14="http://schemas.microsoft.com/office/powerpoint/2010/main" val="220740842"/>
      </p:ext>
    </p:extLst>
  </p:cSld>
  <p:clrMap bg1="lt1" tx1="dk1" bg2="lt2" tx2="dk2" accent1="accent1" accent2="accent2" accent3="accent3" accent4="accent4" accent5="accent5" accent6="accent6" hlink="hlink" folHlink="folHlink"/>
  <p:notesStyle>
    <a:lvl1pPr marL="0" algn="l" defTabSz="3628796" rtl="0" eaLnBrk="1" latinLnBrk="0" hangingPunct="1">
      <a:defRPr sz="4762" kern="1200">
        <a:solidFill>
          <a:schemeClr val="tx1"/>
        </a:solidFill>
        <a:latin typeface="+mn-lt"/>
        <a:ea typeface="+mn-ea"/>
        <a:cs typeface="+mn-cs"/>
      </a:defRPr>
    </a:lvl1pPr>
    <a:lvl2pPr marL="1814398" algn="l" defTabSz="3628796" rtl="0" eaLnBrk="1" latinLnBrk="0" hangingPunct="1">
      <a:defRPr sz="4762" kern="1200">
        <a:solidFill>
          <a:schemeClr val="tx1"/>
        </a:solidFill>
        <a:latin typeface="+mn-lt"/>
        <a:ea typeface="+mn-ea"/>
        <a:cs typeface="+mn-cs"/>
      </a:defRPr>
    </a:lvl2pPr>
    <a:lvl3pPr marL="3628796" algn="l" defTabSz="3628796" rtl="0" eaLnBrk="1" latinLnBrk="0" hangingPunct="1">
      <a:defRPr sz="4762" kern="1200">
        <a:solidFill>
          <a:schemeClr val="tx1"/>
        </a:solidFill>
        <a:latin typeface="+mn-lt"/>
        <a:ea typeface="+mn-ea"/>
        <a:cs typeface="+mn-cs"/>
      </a:defRPr>
    </a:lvl3pPr>
    <a:lvl4pPr marL="5443195" algn="l" defTabSz="3628796" rtl="0" eaLnBrk="1" latinLnBrk="0" hangingPunct="1">
      <a:defRPr sz="4762" kern="1200">
        <a:solidFill>
          <a:schemeClr val="tx1"/>
        </a:solidFill>
        <a:latin typeface="+mn-lt"/>
        <a:ea typeface="+mn-ea"/>
        <a:cs typeface="+mn-cs"/>
      </a:defRPr>
    </a:lvl4pPr>
    <a:lvl5pPr marL="7257593" algn="l" defTabSz="3628796" rtl="0" eaLnBrk="1" latinLnBrk="0" hangingPunct="1">
      <a:defRPr sz="4762" kern="1200">
        <a:solidFill>
          <a:schemeClr val="tx1"/>
        </a:solidFill>
        <a:latin typeface="+mn-lt"/>
        <a:ea typeface="+mn-ea"/>
        <a:cs typeface="+mn-cs"/>
      </a:defRPr>
    </a:lvl5pPr>
    <a:lvl6pPr marL="9071991" algn="l" defTabSz="3628796" rtl="0" eaLnBrk="1" latinLnBrk="0" hangingPunct="1">
      <a:defRPr sz="4762" kern="1200">
        <a:solidFill>
          <a:schemeClr val="tx1"/>
        </a:solidFill>
        <a:latin typeface="+mn-lt"/>
        <a:ea typeface="+mn-ea"/>
        <a:cs typeface="+mn-cs"/>
      </a:defRPr>
    </a:lvl6pPr>
    <a:lvl7pPr marL="10886389" algn="l" defTabSz="3628796" rtl="0" eaLnBrk="1" latinLnBrk="0" hangingPunct="1">
      <a:defRPr sz="4762" kern="1200">
        <a:solidFill>
          <a:schemeClr val="tx1"/>
        </a:solidFill>
        <a:latin typeface="+mn-lt"/>
        <a:ea typeface="+mn-ea"/>
        <a:cs typeface="+mn-cs"/>
      </a:defRPr>
    </a:lvl7pPr>
    <a:lvl8pPr marL="12700787" algn="l" defTabSz="3628796" rtl="0" eaLnBrk="1" latinLnBrk="0" hangingPunct="1">
      <a:defRPr sz="4762" kern="1200">
        <a:solidFill>
          <a:schemeClr val="tx1"/>
        </a:solidFill>
        <a:latin typeface="+mn-lt"/>
        <a:ea typeface="+mn-ea"/>
        <a:cs typeface="+mn-cs"/>
      </a:defRPr>
    </a:lvl8pPr>
    <a:lvl9pPr marL="14515186" algn="l" defTabSz="3628796" rtl="0" eaLnBrk="1" latinLnBrk="0" hangingPunct="1">
      <a:defRPr sz="476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0CA8F91A-7B60-49D3-9FE8-FB7E4ACF7FC5}" type="slidenum">
              <a:rPr lang="pt-BR" smtClean="0"/>
              <a:t>1</a:t>
            </a:fld>
            <a:endParaRPr lang="pt-BR"/>
          </a:p>
        </p:txBody>
      </p:sp>
    </p:spTree>
    <p:extLst>
      <p:ext uri="{BB962C8B-B14F-4D97-AF65-F5344CB8AC3E}">
        <p14:creationId xmlns:p14="http://schemas.microsoft.com/office/powerpoint/2010/main" val="236227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pt-BR"/>
              <a:t>Clique para editar o título Mestre</a:t>
            </a:r>
            <a:endParaRPr lang="en-US" dirty="0"/>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98CCBCCF-4D85-428B-8182-6151EF51819E}" type="datetimeFigureOut">
              <a:rPr lang="pt-BR" smtClean="0"/>
              <a:t>04/09/2025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B5C18511-78DA-42E1-B81F-6D8F56655B24}" type="slidenum">
              <a:rPr lang="pt-BR" smtClean="0"/>
              <a:t>‹nº›</a:t>
            </a:fld>
            <a:endParaRPr lang="pt-BR"/>
          </a:p>
        </p:txBody>
      </p:sp>
    </p:spTree>
    <p:extLst>
      <p:ext uri="{BB962C8B-B14F-4D97-AF65-F5344CB8AC3E}">
        <p14:creationId xmlns:p14="http://schemas.microsoft.com/office/powerpoint/2010/main" val="4012476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8CCBCCF-4D85-428B-8182-6151EF51819E}" type="datetimeFigureOut">
              <a:rPr lang="pt-BR" smtClean="0"/>
              <a:t>04/09/2025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B5C18511-78DA-42E1-B81F-6D8F56655B24}" type="slidenum">
              <a:rPr lang="pt-BR" smtClean="0"/>
              <a:t>‹nº›</a:t>
            </a:fld>
            <a:endParaRPr lang="pt-BR"/>
          </a:p>
        </p:txBody>
      </p:sp>
    </p:spTree>
    <p:extLst>
      <p:ext uri="{BB962C8B-B14F-4D97-AF65-F5344CB8AC3E}">
        <p14:creationId xmlns:p14="http://schemas.microsoft.com/office/powerpoint/2010/main" val="3785696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pt-BR"/>
              <a:t>Clique para editar o título Mestre</a:t>
            </a:r>
            <a:endParaRPr lang="en-US" dirty="0"/>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98CCBCCF-4D85-428B-8182-6151EF51819E}" type="datetimeFigureOut">
              <a:rPr lang="pt-BR" smtClean="0"/>
              <a:t>04/09/2025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B5C18511-78DA-42E1-B81F-6D8F56655B24}" type="slidenum">
              <a:rPr lang="pt-BR" smtClean="0"/>
              <a:t>‹nº›</a:t>
            </a:fld>
            <a:endParaRPr lang="pt-BR"/>
          </a:p>
        </p:txBody>
      </p:sp>
    </p:spTree>
    <p:extLst>
      <p:ext uri="{BB962C8B-B14F-4D97-AF65-F5344CB8AC3E}">
        <p14:creationId xmlns:p14="http://schemas.microsoft.com/office/powerpoint/2010/main" val="1606848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2227451" y="11500170"/>
            <a:ext cx="13769697" cy="2741040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16402140" y="11500170"/>
            <a:ext cx="13769697" cy="2741040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98CCBCCF-4D85-428B-8182-6151EF51819E}" type="datetimeFigureOut">
              <a:rPr lang="pt-BR" smtClean="0"/>
              <a:t>04/09/2025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B5C18511-78DA-42E1-B81F-6D8F56655B24}" type="slidenum">
              <a:rPr lang="pt-BR" smtClean="0"/>
              <a:t>‹nº›</a:t>
            </a:fld>
            <a:endParaRPr lang="pt-BR"/>
          </a:p>
        </p:txBody>
      </p:sp>
    </p:spTree>
    <p:extLst>
      <p:ext uri="{BB962C8B-B14F-4D97-AF65-F5344CB8AC3E}">
        <p14:creationId xmlns:p14="http://schemas.microsoft.com/office/powerpoint/2010/main" val="4190011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Clique para editar os estilos de texto Mestres</a:t>
            </a:r>
          </a:p>
        </p:txBody>
      </p:sp>
      <p:sp>
        <p:nvSpPr>
          <p:cNvPr id="4" name="Content Placeholder 3"/>
          <p:cNvSpPr>
            <a:spLocks noGrp="1"/>
          </p:cNvSpPr>
          <p:nvPr>
            <p:ph sz="half" idx="2"/>
          </p:nvPr>
        </p:nvSpPr>
        <p:spPr>
          <a:xfrm>
            <a:off x="2231675" y="15780233"/>
            <a:ext cx="13706415" cy="2321034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Clique para editar os estilos de texto Mestres</a:t>
            </a:r>
          </a:p>
        </p:txBody>
      </p:sp>
      <p:sp>
        <p:nvSpPr>
          <p:cNvPr id="6" name="Content Placeholder 5"/>
          <p:cNvSpPr>
            <a:spLocks noGrp="1"/>
          </p:cNvSpPr>
          <p:nvPr>
            <p:ph sz="quarter" idx="4"/>
          </p:nvPr>
        </p:nvSpPr>
        <p:spPr>
          <a:xfrm>
            <a:off x="16402142" y="15780233"/>
            <a:ext cx="13773917" cy="2321034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98CCBCCF-4D85-428B-8182-6151EF51819E}" type="datetimeFigureOut">
              <a:rPr lang="pt-BR" smtClean="0"/>
              <a:t>04/09/2025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B5C18511-78DA-42E1-B81F-6D8F56655B24}" type="slidenum">
              <a:rPr lang="pt-BR" smtClean="0"/>
              <a:t>‹nº›</a:t>
            </a:fld>
            <a:endParaRPr lang="pt-BR"/>
          </a:p>
        </p:txBody>
      </p:sp>
    </p:spTree>
    <p:extLst>
      <p:ext uri="{BB962C8B-B14F-4D97-AF65-F5344CB8AC3E}">
        <p14:creationId xmlns:p14="http://schemas.microsoft.com/office/powerpoint/2010/main" val="2255481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98CCBCCF-4D85-428B-8182-6151EF51819E}" type="datetimeFigureOut">
              <a:rPr lang="pt-BR" smtClean="0"/>
              <a:t>04/09/2025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B5C18511-78DA-42E1-B81F-6D8F56655B24}" type="slidenum">
              <a:rPr lang="pt-BR" smtClean="0"/>
              <a:t>‹nº›</a:t>
            </a:fld>
            <a:endParaRPr lang="pt-BR"/>
          </a:p>
        </p:txBody>
      </p:sp>
    </p:spTree>
    <p:extLst>
      <p:ext uri="{BB962C8B-B14F-4D97-AF65-F5344CB8AC3E}">
        <p14:creationId xmlns:p14="http://schemas.microsoft.com/office/powerpoint/2010/main" val="2710818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CBCCF-4D85-428B-8182-6151EF51819E}" type="datetimeFigureOut">
              <a:rPr lang="pt-BR" smtClean="0"/>
              <a:t>04/09/2025</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B5C18511-78DA-42E1-B81F-6D8F56655B24}" type="slidenum">
              <a:rPr lang="pt-BR" smtClean="0"/>
              <a:t>‹nº›</a:t>
            </a:fld>
            <a:endParaRPr lang="pt-BR"/>
          </a:p>
        </p:txBody>
      </p:sp>
    </p:spTree>
    <p:extLst>
      <p:ext uri="{BB962C8B-B14F-4D97-AF65-F5344CB8AC3E}">
        <p14:creationId xmlns:p14="http://schemas.microsoft.com/office/powerpoint/2010/main" val="3930974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pt-BR"/>
              <a:t>Clique para editar o título Mestre</a:t>
            </a:r>
            <a:endParaRPr lang="en-US" dirty="0"/>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8CCBCCF-4D85-428B-8182-6151EF51819E}" type="datetimeFigureOut">
              <a:rPr lang="pt-BR" smtClean="0"/>
              <a:t>04/09/2025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B5C18511-78DA-42E1-B81F-6D8F56655B24}" type="slidenum">
              <a:rPr lang="pt-BR" smtClean="0"/>
              <a:t>‹nº›</a:t>
            </a:fld>
            <a:endParaRPr lang="pt-BR"/>
          </a:p>
        </p:txBody>
      </p:sp>
    </p:spTree>
    <p:extLst>
      <p:ext uri="{BB962C8B-B14F-4D97-AF65-F5344CB8AC3E}">
        <p14:creationId xmlns:p14="http://schemas.microsoft.com/office/powerpoint/2010/main" val="2552913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pt-BR"/>
              <a:t>Clique no ícone para adicionar uma imagem</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8CCBCCF-4D85-428B-8182-6151EF51819E}" type="datetimeFigureOut">
              <a:rPr lang="pt-BR" smtClean="0"/>
              <a:t>04/09/2025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B5C18511-78DA-42E1-B81F-6D8F56655B24}" type="slidenum">
              <a:rPr lang="pt-BR" smtClean="0"/>
              <a:t>‹nº›</a:t>
            </a:fld>
            <a:endParaRPr lang="pt-BR"/>
          </a:p>
        </p:txBody>
      </p:sp>
    </p:spTree>
    <p:extLst>
      <p:ext uri="{BB962C8B-B14F-4D97-AF65-F5344CB8AC3E}">
        <p14:creationId xmlns:p14="http://schemas.microsoft.com/office/powerpoint/2010/main" val="1433622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8CCBCCF-4D85-428B-8182-6151EF51819E}" type="datetimeFigureOut">
              <a:rPr lang="pt-BR" smtClean="0"/>
              <a:t>04/09/2025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B5C18511-78DA-42E1-B81F-6D8F56655B24}" type="slidenum">
              <a:rPr lang="pt-BR" smtClean="0"/>
              <a:t>‹nº›</a:t>
            </a:fld>
            <a:endParaRPr lang="pt-BR"/>
          </a:p>
        </p:txBody>
      </p:sp>
    </p:spTree>
    <p:extLst>
      <p:ext uri="{BB962C8B-B14F-4D97-AF65-F5344CB8AC3E}">
        <p14:creationId xmlns:p14="http://schemas.microsoft.com/office/powerpoint/2010/main" val="1603692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8CCBCCF-4D85-428B-8182-6151EF51819E}" type="datetimeFigureOut">
              <a:rPr lang="pt-BR" smtClean="0"/>
              <a:t>04/09/2025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B5C18511-78DA-42E1-B81F-6D8F56655B24}" type="slidenum">
              <a:rPr lang="pt-BR" smtClean="0"/>
              <a:t>‹nº›</a:t>
            </a:fld>
            <a:endParaRPr lang="pt-BR"/>
          </a:p>
        </p:txBody>
      </p:sp>
    </p:spTree>
    <p:extLst>
      <p:ext uri="{BB962C8B-B14F-4D97-AF65-F5344CB8AC3E}">
        <p14:creationId xmlns:p14="http://schemas.microsoft.com/office/powerpoint/2010/main" val="1201015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98CCBCCF-4D85-428B-8182-6151EF51819E}" type="datetimeFigureOut">
              <a:rPr lang="pt-BR" smtClean="0"/>
              <a:t>04/09/2025</a:t>
            </a:fld>
            <a:endParaRPr lang="pt-BR"/>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pt-BR"/>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B5C18511-78DA-42E1-B81F-6D8F56655B24}" type="slidenum">
              <a:rPr lang="pt-BR" smtClean="0"/>
              <a:t>‹nº›</a:t>
            </a:fld>
            <a:endParaRPr lang="pt-BR"/>
          </a:p>
        </p:txBody>
      </p:sp>
    </p:spTree>
    <p:extLst>
      <p:ext uri="{BB962C8B-B14F-4D97-AF65-F5344CB8AC3E}">
        <p14:creationId xmlns:p14="http://schemas.microsoft.com/office/powerpoint/2010/main" val="8008506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12">
            <a:extLst>
              <a:ext uri="{FF2B5EF4-FFF2-40B4-BE49-F238E27FC236}">
                <a16:creationId xmlns:a16="http://schemas.microsoft.com/office/drawing/2014/main" id="{A0043453-C15A-5CD1-8B48-2B281FE21EE4}"/>
              </a:ext>
            </a:extLst>
          </p:cNvPr>
          <p:cNvPicPr>
            <a:picLocks noChangeAspect="1"/>
          </p:cNvPicPr>
          <p:nvPr/>
        </p:nvPicPr>
        <p:blipFill>
          <a:blip r:embed="rId3"/>
          <a:stretch>
            <a:fillRect/>
          </a:stretch>
        </p:blipFill>
        <p:spPr>
          <a:xfrm>
            <a:off x="1264444" y="11648561"/>
            <a:ext cx="14592300" cy="1384995"/>
          </a:xfrm>
          <a:prstGeom prst="rect">
            <a:avLst/>
          </a:prstGeom>
        </p:spPr>
      </p:pic>
      <p:sp>
        <p:nvSpPr>
          <p:cNvPr id="8" name="CaixaDeTexto 7">
            <a:extLst>
              <a:ext uri="{FF2B5EF4-FFF2-40B4-BE49-F238E27FC236}">
                <a16:creationId xmlns:a16="http://schemas.microsoft.com/office/drawing/2014/main" id="{62C8FDFF-C40B-FE7E-28AF-0E28B4BA4A39}"/>
              </a:ext>
            </a:extLst>
          </p:cNvPr>
          <p:cNvSpPr txBox="1"/>
          <p:nvPr/>
        </p:nvSpPr>
        <p:spPr>
          <a:xfrm>
            <a:off x="959644" y="4568349"/>
            <a:ext cx="30480000" cy="3077766"/>
          </a:xfrm>
          <a:prstGeom prst="rect">
            <a:avLst/>
          </a:prstGeom>
          <a:noFill/>
        </p:spPr>
        <p:txBody>
          <a:bodyPr wrap="square" rtlCol="0">
            <a:spAutoFit/>
          </a:bodyPr>
          <a:lstStyle/>
          <a:p>
            <a:pPr algn="ctr"/>
            <a:r>
              <a:rPr lang="pt-BR" sz="8800" b="1" dirty="0">
                <a:latin typeface="Times New Roman" panose="02020603050405020304" pitchFamily="18" charset="0"/>
                <a:cs typeface="Times New Roman" panose="02020603050405020304" pitchFamily="18" charset="0"/>
              </a:rPr>
              <a:t>TÍTULO DO RESUMO </a:t>
            </a:r>
            <a:br>
              <a:rPr lang="pt-BR" sz="8800" b="1" dirty="0">
                <a:latin typeface="Times New Roman" panose="02020603050405020304" pitchFamily="18" charset="0"/>
                <a:cs typeface="Times New Roman" panose="02020603050405020304" pitchFamily="18" charset="0"/>
              </a:rPr>
            </a:br>
            <a:r>
              <a:rPr lang="pt-BR" sz="8800" b="1" dirty="0">
                <a:latin typeface="Times New Roman" panose="02020603050405020304" pitchFamily="18" charset="0"/>
                <a:cs typeface="Times New Roman" panose="02020603050405020304" pitchFamily="18" charset="0"/>
              </a:rPr>
              <a:t>(ATÉ 150 CARACTERES COM ESPAÇOS)</a:t>
            </a:r>
            <a:endParaRPr lang="pt-BR" sz="8800" dirty="0">
              <a:latin typeface="Times New Roman" panose="02020603050405020304" pitchFamily="18" charset="0"/>
              <a:cs typeface="Times New Roman" panose="02020603050405020304" pitchFamily="18" charset="0"/>
            </a:endParaRPr>
          </a:p>
          <a:p>
            <a:pPr algn="ctr"/>
            <a:endParaRPr lang="pt-BR" dirty="0">
              <a:latin typeface="Times New Roman" panose="02020603050405020304" pitchFamily="18" charset="0"/>
              <a:cs typeface="Times New Roman" panose="02020603050405020304" pitchFamily="18" charset="0"/>
            </a:endParaRPr>
          </a:p>
        </p:txBody>
      </p:sp>
      <p:sp>
        <p:nvSpPr>
          <p:cNvPr id="10" name="CaixaDeTexto 9">
            <a:extLst>
              <a:ext uri="{FF2B5EF4-FFF2-40B4-BE49-F238E27FC236}">
                <a16:creationId xmlns:a16="http://schemas.microsoft.com/office/drawing/2014/main" id="{B6D90CB3-892D-18E7-6594-81B9AE6885E3}"/>
              </a:ext>
            </a:extLst>
          </p:cNvPr>
          <p:cNvSpPr txBox="1"/>
          <p:nvPr/>
        </p:nvSpPr>
        <p:spPr>
          <a:xfrm>
            <a:off x="1607344" y="7276921"/>
            <a:ext cx="29184600" cy="3379067"/>
          </a:xfrm>
          <a:prstGeom prst="rect">
            <a:avLst/>
          </a:prstGeom>
          <a:noFill/>
        </p:spPr>
        <p:txBody>
          <a:bodyPr wrap="square">
            <a:spAutoFit/>
          </a:bodyPr>
          <a:lstStyle/>
          <a:p>
            <a:pPr algn="ctr">
              <a:lnSpc>
                <a:spcPct val="150000"/>
              </a:lnSpc>
              <a:spcAft>
                <a:spcPts val="800"/>
              </a:spcAft>
              <a:buNone/>
            </a:pPr>
            <a:r>
              <a:rPr lang="pt-BR" sz="4800" kern="100" dirty="0">
                <a:effectLst/>
                <a:latin typeface="Times New Roman" panose="02020603050405020304" pitchFamily="18" charset="0"/>
                <a:ea typeface="Calibri" panose="020F0502020204030204" pitchFamily="34" charset="0"/>
                <a:cs typeface="Times New Roman" panose="02020603050405020304" pitchFamily="18" charset="0"/>
              </a:rPr>
              <a:t>Autor</a:t>
            </a:r>
            <a:r>
              <a:rPr lang="pt-BR" sz="4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1</a:t>
            </a:r>
            <a:r>
              <a:rPr lang="pt-BR" sz="4800" kern="100" dirty="0">
                <a:effectLst/>
                <a:latin typeface="Times New Roman" panose="02020603050405020304" pitchFamily="18" charset="0"/>
                <a:ea typeface="Calibri" panose="020F0502020204030204" pitchFamily="34" charset="0"/>
                <a:cs typeface="Times New Roman" panose="02020603050405020304" pitchFamily="18" charset="0"/>
              </a:rPr>
              <a:t>; Coautor</a:t>
            </a:r>
            <a:r>
              <a:rPr lang="pt-BR" sz="4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pt-BR" sz="4800" kern="100" dirty="0">
                <a:effectLst/>
                <a:latin typeface="Times New Roman" panose="02020603050405020304" pitchFamily="18" charset="0"/>
                <a:ea typeface="Calibri" panose="020F0502020204030204" pitchFamily="34" charset="0"/>
                <a:cs typeface="Times New Roman" panose="02020603050405020304" pitchFamily="18" charset="0"/>
              </a:rPr>
              <a:t>; Coautor</a:t>
            </a:r>
            <a:r>
              <a:rPr lang="pt-BR" sz="4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pt-BR" sz="4800" kern="100" dirty="0">
                <a:effectLst/>
                <a:latin typeface="Times New Roman" panose="02020603050405020304" pitchFamily="18" charset="0"/>
                <a:ea typeface="Calibri" panose="020F0502020204030204" pitchFamily="34" charset="0"/>
                <a:cs typeface="Times New Roman" panose="02020603050405020304" pitchFamily="18" charset="0"/>
              </a:rPr>
              <a:t>... Coautor</a:t>
            </a:r>
            <a:r>
              <a:rPr lang="pt-BR" sz="4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5</a:t>
            </a:r>
            <a:r>
              <a:rPr lang="pt-BR" sz="4800" kern="100" dirty="0">
                <a:effectLst/>
                <a:latin typeface="Times New Roman" panose="02020603050405020304" pitchFamily="18" charset="0"/>
                <a:ea typeface="Calibri" panose="020F0502020204030204" pitchFamily="34" charset="0"/>
                <a:cs typeface="Times New Roman" panose="02020603050405020304" pitchFamily="18" charset="0"/>
              </a:rPr>
              <a:t>; Orientador</a:t>
            </a:r>
            <a:r>
              <a:rPr lang="pt-BR" sz="4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6</a:t>
            </a:r>
            <a:r>
              <a:rPr lang="pt-BR" sz="4800" kern="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pt-BR" sz="4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pt-BR" sz="3600" kern="100" dirty="0">
                <a:effectLst/>
                <a:latin typeface="Times New Roman" panose="02020603050405020304" pitchFamily="18" charset="0"/>
                <a:ea typeface="Calibri" panose="020F0502020204030204" pitchFamily="34" charset="0"/>
                <a:cs typeface="Times New Roman" panose="02020603050405020304" pitchFamily="18" charset="0"/>
              </a:rPr>
              <a:t>1,2,3 Graduando em Medicina pela faculdade de medicina de Rio Verde - UNIRV, Rio Verde, Goiás, Brasil</a:t>
            </a:r>
            <a:endParaRPr lang="pt-BR" sz="3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pt-BR" sz="3600" kern="100" dirty="0">
                <a:effectLst/>
                <a:latin typeface="Times New Roman" panose="02020603050405020304" pitchFamily="18" charset="0"/>
                <a:ea typeface="Calibri" panose="020F0502020204030204" pitchFamily="34" charset="0"/>
                <a:cs typeface="Times New Roman" panose="02020603050405020304" pitchFamily="18" charset="0"/>
              </a:rPr>
              <a:t>4 Graduando em Medicina pela faculdade de medicina de Rio Verde - UNIRV, Campus Goianésia, Goiás, Brasil.</a:t>
            </a:r>
            <a:endParaRPr lang="pt-BR" sz="3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pt-BR" sz="3600" kern="100" dirty="0">
                <a:effectLst/>
                <a:latin typeface="Times New Roman" panose="02020603050405020304" pitchFamily="18" charset="0"/>
                <a:ea typeface="Calibri" panose="020F0502020204030204" pitchFamily="34" charset="0"/>
                <a:cs typeface="Times New Roman" panose="02020603050405020304" pitchFamily="18" charset="0"/>
              </a:rPr>
              <a:t>5 Enfermeiro. Mestre em Ciências da Saúde pela Universidade Federal do Piauí – UFPI, Teresina, Piauí, Brasil.</a:t>
            </a:r>
            <a:endParaRPr lang="pt-BR"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32183E9A-C597-E29F-4B7C-CE6B071221A7}"/>
              </a:ext>
            </a:extLst>
          </p:cNvPr>
          <p:cNvSpPr txBox="1"/>
          <p:nvPr/>
        </p:nvSpPr>
        <p:spPr>
          <a:xfrm>
            <a:off x="5105087" y="11696688"/>
            <a:ext cx="6911014" cy="1384995"/>
          </a:xfrm>
          <a:prstGeom prst="rect">
            <a:avLst/>
          </a:prstGeom>
          <a:noFill/>
        </p:spPr>
        <p:txBody>
          <a:bodyPr wrap="square" rtlCol="0">
            <a:spAutoFit/>
          </a:bodyPr>
          <a:lstStyle/>
          <a:p>
            <a:pPr algn="ctr"/>
            <a:r>
              <a:rPr lang="pt-BR" sz="7200" b="1" dirty="0">
                <a:solidFill>
                  <a:schemeClr val="bg1"/>
                </a:solidFill>
                <a:latin typeface="Times New Roman" panose="02020603050405020304" pitchFamily="18" charset="0"/>
                <a:cs typeface="Times New Roman" panose="02020603050405020304" pitchFamily="18" charset="0"/>
              </a:rPr>
              <a:t>INTRODUÇÃO</a:t>
            </a:r>
            <a:endParaRPr lang="pt-BR" sz="7200" dirty="0">
              <a:solidFill>
                <a:schemeClr val="bg1"/>
              </a:solidFill>
              <a:latin typeface="Times New Roman" panose="02020603050405020304" pitchFamily="18" charset="0"/>
              <a:cs typeface="Times New Roman" panose="02020603050405020304" pitchFamily="18" charset="0"/>
            </a:endParaRPr>
          </a:p>
          <a:p>
            <a:pPr algn="ctr"/>
            <a:endParaRPr lang="pt-BR" sz="1100" dirty="0">
              <a:latin typeface="Times New Roman" panose="02020603050405020304" pitchFamily="18" charset="0"/>
              <a:cs typeface="Times New Roman" panose="02020603050405020304" pitchFamily="18" charset="0"/>
            </a:endParaRPr>
          </a:p>
        </p:txBody>
      </p:sp>
      <p:sp>
        <p:nvSpPr>
          <p:cNvPr id="14" name="CaixaDeTexto 13">
            <a:extLst>
              <a:ext uri="{FF2B5EF4-FFF2-40B4-BE49-F238E27FC236}">
                <a16:creationId xmlns:a16="http://schemas.microsoft.com/office/drawing/2014/main" id="{46C76EE3-63F9-F0C1-7C7E-E9565DA33CA6}"/>
              </a:ext>
            </a:extLst>
          </p:cNvPr>
          <p:cNvSpPr txBox="1"/>
          <p:nvPr/>
        </p:nvSpPr>
        <p:spPr>
          <a:xfrm>
            <a:off x="1264445" y="13257588"/>
            <a:ext cx="14592300" cy="10926068"/>
          </a:xfrm>
          <a:prstGeom prst="rect">
            <a:avLst/>
          </a:prstGeom>
          <a:noFill/>
        </p:spPr>
        <p:txBody>
          <a:bodyPr wrap="square" rtlCol="0">
            <a:spAutoFit/>
          </a:bodyPr>
          <a:lstStyle/>
          <a:p>
            <a:pPr algn="just"/>
            <a:r>
              <a:rPr lang="pt-BR" sz="4400" dirty="0">
                <a:latin typeface="Times New Roman" panose="02020603050405020304" pitchFamily="18" charset="0"/>
                <a:cs typeface="Times New Roman" panose="02020603050405020304" pitchFamily="18" charset="0"/>
              </a:rPr>
              <a:t>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 Insira a introdução do seu trabalho aqui.</a:t>
            </a:r>
          </a:p>
        </p:txBody>
      </p:sp>
      <p:pic>
        <p:nvPicPr>
          <p:cNvPr id="15" name="Imagem 14">
            <a:extLst>
              <a:ext uri="{FF2B5EF4-FFF2-40B4-BE49-F238E27FC236}">
                <a16:creationId xmlns:a16="http://schemas.microsoft.com/office/drawing/2014/main" id="{C7CFC3ED-D750-E5F6-C7F2-B9ACBF2A5C94}"/>
              </a:ext>
            </a:extLst>
          </p:cNvPr>
          <p:cNvPicPr>
            <a:picLocks noChangeAspect="1"/>
          </p:cNvPicPr>
          <p:nvPr/>
        </p:nvPicPr>
        <p:blipFill>
          <a:blip r:embed="rId3"/>
          <a:stretch>
            <a:fillRect/>
          </a:stretch>
        </p:blipFill>
        <p:spPr>
          <a:xfrm>
            <a:off x="1264444" y="24815458"/>
            <a:ext cx="14592300" cy="1384995"/>
          </a:xfrm>
          <a:prstGeom prst="rect">
            <a:avLst/>
          </a:prstGeom>
        </p:spPr>
      </p:pic>
      <p:sp>
        <p:nvSpPr>
          <p:cNvPr id="16" name="CaixaDeTexto 15">
            <a:extLst>
              <a:ext uri="{FF2B5EF4-FFF2-40B4-BE49-F238E27FC236}">
                <a16:creationId xmlns:a16="http://schemas.microsoft.com/office/drawing/2014/main" id="{545175FE-E4A9-EA6B-890C-49AA186F0B9E}"/>
              </a:ext>
            </a:extLst>
          </p:cNvPr>
          <p:cNvSpPr txBox="1"/>
          <p:nvPr/>
        </p:nvSpPr>
        <p:spPr>
          <a:xfrm>
            <a:off x="5105087" y="24863585"/>
            <a:ext cx="6911014" cy="1384995"/>
          </a:xfrm>
          <a:prstGeom prst="rect">
            <a:avLst/>
          </a:prstGeom>
          <a:noFill/>
        </p:spPr>
        <p:txBody>
          <a:bodyPr wrap="square" rtlCol="0">
            <a:spAutoFit/>
          </a:bodyPr>
          <a:lstStyle/>
          <a:p>
            <a:pPr algn="ctr"/>
            <a:r>
              <a:rPr lang="pt-BR" sz="7200" b="1" dirty="0">
                <a:solidFill>
                  <a:schemeClr val="bg1"/>
                </a:solidFill>
                <a:latin typeface="Times New Roman" panose="02020603050405020304" pitchFamily="18" charset="0"/>
                <a:cs typeface="Times New Roman" panose="02020603050405020304" pitchFamily="18" charset="0"/>
              </a:rPr>
              <a:t>OBJETIVO</a:t>
            </a:r>
            <a:endParaRPr lang="pt-BR" sz="7200" dirty="0">
              <a:solidFill>
                <a:schemeClr val="bg1"/>
              </a:solidFill>
              <a:latin typeface="Times New Roman" panose="02020603050405020304" pitchFamily="18" charset="0"/>
              <a:cs typeface="Times New Roman" panose="02020603050405020304" pitchFamily="18" charset="0"/>
            </a:endParaRPr>
          </a:p>
          <a:p>
            <a:pPr algn="ctr"/>
            <a:endParaRPr lang="pt-BR" sz="1100" dirty="0">
              <a:latin typeface="Times New Roman" panose="02020603050405020304" pitchFamily="18" charset="0"/>
              <a:cs typeface="Times New Roman" panose="02020603050405020304" pitchFamily="18" charset="0"/>
            </a:endParaRPr>
          </a:p>
        </p:txBody>
      </p:sp>
      <p:sp>
        <p:nvSpPr>
          <p:cNvPr id="17" name="CaixaDeTexto 16">
            <a:extLst>
              <a:ext uri="{FF2B5EF4-FFF2-40B4-BE49-F238E27FC236}">
                <a16:creationId xmlns:a16="http://schemas.microsoft.com/office/drawing/2014/main" id="{BC63EC77-FAF3-2E4B-2E93-B8BDCEF42C71}"/>
              </a:ext>
            </a:extLst>
          </p:cNvPr>
          <p:cNvSpPr txBox="1"/>
          <p:nvPr/>
        </p:nvSpPr>
        <p:spPr>
          <a:xfrm>
            <a:off x="1264445" y="26424485"/>
            <a:ext cx="14592300" cy="4154984"/>
          </a:xfrm>
          <a:prstGeom prst="rect">
            <a:avLst/>
          </a:prstGeom>
          <a:noFill/>
        </p:spPr>
        <p:txBody>
          <a:bodyPr wrap="square" rtlCol="0">
            <a:spAutoFit/>
          </a:bodyPr>
          <a:lstStyle/>
          <a:p>
            <a:pPr algn="just"/>
            <a:r>
              <a:rPr lang="pt-BR" sz="4400" dirty="0">
                <a:latin typeface="Times New Roman" panose="02020603050405020304" pitchFamily="18" charset="0"/>
                <a:cs typeface="Times New Roman" panose="02020603050405020304" pitchFamily="18" charset="0"/>
              </a:rPr>
              <a:t>Insira o objetivo do seu trabalho aqui. Insira o objetivo do seu trabalho aqui. Insira o objetivo do seu trabalho aqui. Insira o objetivo do seu trabalho aqui. Insira o objetivo do seu trabalho aqui. Insira o objetivo do seu trabalho aqui. Insira o objetivo do seu trabalho aqui. Insira o objetivo do seu trabalho aqui. Insira o objetivo do seu trabalho aqui. </a:t>
            </a:r>
          </a:p>
        </p:txBody>
      </p:sp>
      <p:pic>
        <p:nvPicPr>
          <p:cNvPr id="21" name="Imagem 20">
            <a:extLst>
              <a:ext uri="{FF2B5EF4-FFF2-40B4-BE49-F238E27FC236}">
                <a16:creationId xmlns:a16="http://schemas.microsoft.com/office/drawing/2014/main" id="{7814DA3A-4A18-FE02-C1C8-B91D5E7851AB}"/>
              </a:ext>
            </a:extLst>
          </p:cNvPr>
          <p:cNvPicPr>
            <a:picLocks noChangeAspect="1"/>
          </p:cNvPicPr>
          <p:nvPr/>
        </p:nvPicPr>
        <p:blipFill>
          <a:blip r:embed="rId3"/>
          <a:stretch>
            <a:fillRect/>
          </a:stretch>
        </p:blipFill>
        <p:spPr>
          <a:xfrm>
            <a:off x="1264444" y="31247375"/>
            <a:ext cx="14592300" cy="1384995"/>
          </a:xfrm>
          <a:prstGeom prst="rect">
            <a:avLst/>
          </a:prstGeom>
        </p:spPr>
      </p:pic>
      <p:sp>
        <p:nvSpPr>
          <p:cNvPr id="22" name="CaixaDeTexto 21">
            <a:extLst>
              <a:ext uri="{FF2B5EF4-FFF2-40B4-BE49-F238E27FC236}">
                <a16:creationId xmlns:a16="http://schemas.microsoft.com/office/drawing/2014/main" id="{6F027074-B257-F9EA-0BE0-AFC32B45F6C1}"/>
              </a:ext>
            </a:extLst>
          </p:cNvPr>
          <p:cNvSpPr txBox="1"/>
          <p:nvPr/>
        </p:nvSpPr>
        <p:spPr>
          <a:xfrm>
            <a:off x="1264444" y="31342578"/>
            <a:ext cx="14592300" cy="1369606"/>
          </a:xfrm>
          <a:prstGeom prst="rect">
            <a:avLst/>
          </a:prstGeom>
          <a:noFill/>
        </p:spPr>
        <p:txBody>
          <a:bodyPr wrap="square" rtlCol="0">
            <a:spAutoFit/>
          </a:bodyPr>
          <a:lstStyle/>
          <a:p>
            <a:pPr algn="ctr"/>
            <a:r>
              <a:rPr lang="pt-BR" sz="7200" b="1" dirty="0">
                <a:solidFill>
                  <a:schemeClr val="bg1"/>
                </a:solidFill>
                <a:latin typeface="Times New Roman" panose="02020603050405020304" pitchFamily="18" charset="0"/>
                <a:cs typeface="Times New Roman" panose="02020603050405020304" pitchFamily="18" charset="0"/>
              </a:rPr>
              <a:t>MATERIAIS E MÉTODOS</a:t>
            </a:r>
            <a:endParaRPr lang="pt-BR" sz="7200" dirty="0">
              <a:solidFill>
                <a:schemeClr val="bg1"/>
              </a:solidFill>
              <a:latin typeface="Times New Roman" panose="02020603050405020304" pitchFamily="18" charset="0"/>
              <a:cs typeface="Times New Roman" panose="02020603050405020304" pitchFamily="18" charset="0"/>
            </a:endParaRPr>
          </a:p>
          <a:p>
            <a:pPr algn="ctr"/>
            <a:endParaRPr lang="pt-BR" sz="1100" dirty="0">
              <a:latin typeface="Times New Roman" panose="02020603050405020304" pitchFamily="18" charset="0"/>
              <a:cs typeface="Times New Roman" panose="02020603050405020304" pitchFamily="18" charset="0"/>
            </a:endParaRPr>
          </a:p>
        </p:txBody>
      </p:sp>
      <p:sp>
        <p:nvSpPr>
          <p:cNvPr id="23" name="CaixaDeTexto 22">
            <a:extLst>
              <a:ext uri="{FF2B5EF4-FFF2-40B4-BE49-F238E27FC236}">
                <a16:creationId xmlns:a16="http://schemas.microsoft.com/office/drawing/2014/main" id="{4C14C811-9AA2-85FD-5C62-32F6832B8E09}"/>
              </a:ext>
            </a:extLst>
          </p:cNvPr>
          <p:cNvSpPr txBox="1"/>
          <p:nvPr/>
        </p:nvSpPr>
        <p:spPr>
          <a:xfrm>
            <a:off x="1264445" y="32856402"/>
            <a:ext cx="14592300" cy="8894743"/>
          </a:xfrm>
          <a:prstGeom prst="rect">
            <a:avLst/>
          </a:prstGeom>
          <a:noFill/>
        </p:spPr>
        <p:txBody>
          <a:bodyPr wrap="square" rtlCol="0">
            <a:spAutoFit/>
          </a:bodyPr>
          <a:lstStyle/>
          <a:p>
            <a:pPr algn="just"/>
            <a:r>
              <a:rPr lang="pt-BR" sz="4400" dirty="0">
                <a:latin typeface="Times New Roman" panose="02020603050405020304" pitchFamily="18" charset="0"/>
                <a:cs typeface="Times New Roman" panose="02020603050405020304" pitchFamily="18" charset="0"/>
              </a:rPr>
              <a:t>Insira os materiais e métodos do seu trabalho aqui. Insira os materiais e métodos do seu trabalho aqui. Insira os materiais e métodos do seu trabalho aqui. Insira os materiais e métodos do seu trabalho aqui. Insira os materiais e métodos do seu trabalho aqui. Insira os materiais e métodos do seu trabalho aqui. Insira os materiais e métodos do seu trabalho aqui. Insira os materiais e métodos do seu trabalho aqui. Insira os materiais e métodos do seu trabalho aqui. Insira os materiais e métodos do seu trabalho aqui. Insira os materiais e métodos do seu trabalho aqui. Insira os materiais e métodos do seu trabalho aqui. Insira os materiais e métodos do seu trabalho aqui. Insira os materiais e métodos do seu trabalho aqui. Insira os materiais e métodos do seu trabalho aqui. </a:t>
            </a:r>
          </a:p>
        </p:txBody>
      </p:sp>
      <p:sp>
        <p:nvSpPr>
          <p:cNvPr id="29" name="CaixaDeTexto 28">
            <a:extLst>
              <a:ext uri="{FF2B5EF4-FFF2-40B4-BE49-F238E27FC236}">
                <a16:creationId xmlns:a16="http://schemas.microsoft.com/office/drawing/2014/main" id="{C40B64A8-E813-BE6B-AC92-37946F2E99FD}"/>
              </a:ext>
            </a:extLst>
          </p:cNvPr>
          <p:cNvSpPr txBox="1"/>
          <p:nvPr/>
        </p:nvSpPr>
        <p:spPr>
          <a:xfrm>
            <a:off x="16504444" y="13275305"/>
            <a:ext cx="14592300" cy="9571851"/>
          </a:xfrm>
          <a:prstGeom prst="rect">
            <a:avLst/>
          </a:prstGeom>
          <a:noFill/>
        </p:spPr>
        <p:txBody>
          <a:bodyPr wrap="square" rtlCol="0">
            <a:spAutoFit/>
          </a:bodyPr>
          <a:lstStyle/>
          <a:p>
            <a:pPr algn="just"/>
            <a:r>
              <a:rPr lang="pt-BR" sz="4400" dirty="0">
                <a:latin typeface="Times New Roman" panose="02020603050405020304" pitchFamily="18" charset="0"/>
                <a:cs typeface="Times New Roman" panose="02020603050405020304" pitchFamily="18" charset="0"/>
              </a:rPr>
              <a:t>Insira os resultados e discussão do seu trabalho aqui. Insira os resultados e discussão do seu trabalho aqui. Insira os resultados e discussão do seu trabalho aqui. Insira os resultados e discussão do seu trabalho aqui. Insira os resultados e discussão do seu trabalho aqui. Insira os resultados e discussão do seu trabalho aqui. Insira os resultados e discussão do seu trabalho aqui. Insira os resultados e discussão do seu trabalho aqui. Insira os resultados e discussão do seu trabalho aqui. Insira os resultados e discussão do seu trabalho aqui. Insira os resultados e discussão do seu trabalho aqui. Insira os resultados e discussão do seu trabalho aqui. Insira os resultados e discussão do seu trabalho aqui. Insira os resultados e discussão do seu trabalho aqui. Insira os resultados e discussão do seu trabalho aqui. Insira os resultados e discussão do seu trabalho aqui. </a:t>
            </a:r>
          </a:p>
        </p:txBody>
      </p:sp>
      <p:pic>
        <p:nvPicPr>
          <p:cNvPr id="30" name="Imagem 29">
            <a:extLst>
              <a:ext uri="{FF2B5EF4-FFF2-40B4-BE49-F238E27FC236}">
                <a16:creationId xmlns:a16="http://schemas.microsoft.com/office/drawing/2014/main" id="{8EDB4455-B84F-68E3-1F28-503234498669}"/>
              </a:ext>
            </a:extLst>
          </p:cNvPr>
          <p:cNvPicPr>
            <a:picLocks noChangeAspect="1"/>
          </p:cNvPicPr>
          <p:nvPr/>
        </p:nvPicPr>
        <p:blipFill>
          <a:blip r:embed="rId3"/>
          <a:stretch>
            <a:fillRect/>
          </a:stretch>
        </p:blipFill>
        <p:spPr>
          <a:xfrm>
            <a:off x="16504443" y="23484140"/>
            <a:ext cx="14592300" cy="1384995"/>
          </a:xfrm>
          <a:prstGeom prst="rect">
            <a:avLst/>
          </a:prstGeom>
        </p:spPr>
      </p:pic>
      <p:sp>
        <p:nvSpPr>
          <p:cNvPr id="31" name="CaixaDeTexto 30">
            <a:extLst>
              <a:ext uri="{FF2B5EF4-FFF2-40B4-BE49-F238E27FC236}">
                <a16:creationId xmlns:a16="http://schemas.microsoft.com/office/drawing/2014/main" id="{BD8E27C8-B561-63CC-0F3C-3B0E0F6E70A6}"/>
              </a:ext>
            </a:extLst>
          </p:cNvPr>
          <p:cNvSpPr txBox="1"/>
          <p:nvPr/>
        </p:nvSpPr>
        <p:spPr>
          <a:xfrm>
            <a:off x="16504443" y="23579343"/>
            <a:ext cx="14592300" cy="1369606"/>
          </a:xfrm>
          <a:prstGeom prst="rect">
            <a:avLst/>
          </a:prstGeom>
          <a:noFill/>
        </p:spPr>
        <p:txBody>
          <a:bodyPr wrap="square" rtlCol="0">
            <a:spAutoFit/>
          </a:bodyPr>
          <a:lstStyle/>
          <a:p>
            <a:pPr algn="ctr"/>
            <a:r>
              <a:rPr lang="pt-BR" sz="7200" b="1" dirty="0">
                <a:solidFill>
                  <a:schemeClr val="bg1"/>
                </a:solidFill>
                <a:latin typeface="Times New Roman" panose="02020603050405020304" pitchFamily="18" charset="0"/>
                <a:cs typeface="Times New Roman" panose="02020603050405020304" pitchFamily="18" charset="0"/>
              </a:rPr>
              <a:t>CONSIDERAÇÕES FINAIS</a:t>
            </a:r>
            <a:endParaRPr lang="pt-BR" sz="7200" dirty="0">
              <a:solidFill>
                <a:schemeClr val="bg1"/>
              </a:solidFill>
              <a:latin typeface="Times New Roman" panose="02020603050405020304" pitchFamily="18" charset="0"/>
              <a:cs typeface="Times New Roman" panose="02020603050405020304" pitchFamily="18" charset="0"/>
            </a:endParaRPr>
          </a:p>
          <a:p>
            <a:pPr algn="ctr"/>
            <a:endParaRPr lang="pt-BR" sz="1100" dirty="0">
              <a:latin typeface="Times New Roman" panose="02020603050405020304" pitchFamily="18" charset="0"/>
              <a:cs typeface="Times New Roman" panose="02020603050405020304" pitchFamily="18" charset="0"/>
            </a:endParaRPr>
          </a:p>
        </p:txBody>
      </p:sp>
      <p:sp>
        <p:nvSpPr>
          <p:cNvPr id="32" name="CaixaDeTexto 31">
            <a:extLst>
              <a:ext uri="{FF2B5EF4-FFF2-40B4-BE49-F238E27FC236}">
                <a16:creationId xmlns:a16="http://schemas.microsoft.com/office/drawing/2014/main" id="{F59B3544-60DA-C20B-03FD-6F913CB70235}"/>
              </a:ext>
            </a:extLst>
          </p:cNvPr>
          <p:cNvSpPr txBox="1"/>
          <p:nvPr/>
        </p:nvSpPr>
        <p:spPr>
          <a:xfrm>
            <a:off x="16504444" y="25093167"/>
            <a:ext cx="14592300" cy="6186309"/>
          </a:xfrm>
          <a:prstGeom prst="rect">
            <a:avLst/>
          </a:prstGeom>
          <a:noFill/>
        </p:spPr>
        <p:txBody>
          <a:bodyPr wrap="square" rtlCol="0">
            <a:spAutoFit/>
          </a:bodyPr>
          <a:lstStyle/>
          <a:p>
            <a:pPr algn="just"/>
            <a:r>
              <a:rPr lang="pt-BR" sz="4400" dirty="0">
                <a:latin typeface="Times New Roman" panose="02020603050405020304" pitchFamily="18" charset="0"/>
                <a:cs typeface="Times New Roman" panose="02020603050405020304" pitchFamily="18" charset="0"/>
              </a:rPr>
              <a:t>Insira as considerações finais do seu trabalho aqui. Insira as considerações finais do seu trabalho aqui. Insira as considerações finais do seu trabalho aqui. Insira as considerações finais do seu trabalho aqui. Insira as considerações finais do seu trabalho aqui. Insira as considerações finais do seu trabalho aqui. Insira as considerações finais do seu trabalho aqui. Insira as considerações finais do seu trabalho aqui. Insira as considerações finais do seu trabalho aqui. </a:t>
            </a:r>
          </a:p>
        </p:txBody>
      </p:sp>
      <p:pic>
        <p:nvPicPr>
          <p:cNvPr id="34" name="Imagem 33">
            <a:extLst>
              <a:ext uri="{FF2B5EF4-FFF2-40B4-BE49-F238E27FC236}">
                <a16:creationId xmlns:a16="http://schemas.microsoft.com/office/drawing/2014/main" id="{11BC76D6-6D83-4D65-A9E1-A201001D9659}"/>
              </a:ext>
            </a:extLst>
          </p:cNvPr>
          <p:cNvPicPr>
            <a:picLocks noChangeAspect="1"/>
          </p:cNvPicPr>
          <p:nvPr/>
        </p:nvPicPr>
        <p:blipFill>
          <a:blip r:embed="rId3"/>
          <a:stretch>
            <a:fillRect/>
          </a:stretch>
        </p:blipFill>
        <p:spPr>
          <a:xfrm>
            <a:off x="16504443" y="11648561"/>
            <a:ext cx="14592300" cy="1384995"/>
          </a:xfrm>
          <a:prstGeom prst="rect">
            <a:avLst/>
          </a:prstGeom>
        </p:spPr>
      </p:pic>
      <p:sp>
        <p:nvSpPr>
          <p:cNvPr id="35" name="CaixaDeTexto 34">
            <a:extLst>
              <a:ext uri="{FF2B5EF4-FFF2-40B4-BE49-F238E27FC236}">
                <a16:creationId xmlns:a16="http://schemas.microsoft.com/office/drawing/2014/main" id="{53C7994B-64F5-FA9C-3C33-56BB8FE0145B}"/>
              </a:ext>
            </a:extLst>
          </p:cNvPr>
          <p:cNvSpPr txBox="1"/>
          <p:nvPr/>
        </p:nvSpPr>
        <p:spPr>
          <a:xfrm>
            <a:off x="16504443" y="11720670"/>
            <a:ext cx="14592300" cy="1369606"/>
          </a:xfrm>
          <a:prstGeom prst="rect">
            <a:avLst/>
          </a:prstGeom>
          <a:noFill/>
        </p:spPr>
        <p:txBody>
          <a:bodyPr wrap="square" rtlCol="0">
            <a:spAutoFit/>
          </a:bodyPr>
          <a:lstStyle/>
          <a:p>
            <a:pPr algn="ctr"/>
            <a:r>
              <a:rPr lang="pt-BR" sz="7200" b="1" dirty="0">
                <a:solidFill>
                  <a:schemeClr val="bg1"/>
                </a:solidFill>
                <a:latin typeface="Times New Roman" panose="02020603050405020304" pitchFamily="18" charset="0"/>
                <a:cs typeface="Times New Roman" panose="02020603050405020304" pitchFamily="18" charset="0"/>
              </a:rPr>
              <a:t>RESULTADOS E DISCUSSÃO</a:t>
            </a:r>
            <a:endParaRPr lang="pt-BR" sz="7200" dirty="0">
              <a:solidFill>
                <a:schemeClr val="bg1"/>
              </a:solidFill>
              <a:latin typeface="Times New Roman" panose="02020603050405020304" pitchFamily="18" charset="0"/>
              <a:cs typeface="Times New Roman" panose="02020603050405020304" pitchFamily="18" charset="0"/>
            </a:endParaRPr>
          </a:p>
          <a:p>
            <a:pPr algn="ctr"/>
            <a:endParaRPr lang="pt-BR" sz="1100" dirty="0">
              <a:latin typeface="Times New Roman" panose="02020603050405020304" pitchFamily="18" charset="0"/>
              <a:cs typeface="Times New Roman" panose="02020603050405020304" pitchFamily="18" charset="0"/>
            </a:endParaRPr>
          </a:p>
        </p:txBody>
      </p:sp>
      <p:pic>
        <p:nvPicPr>
          <p:cNvPr id="36" name="Imagem 35">
            <a:extLst>
              <a:ext uri="{FF2B5EF4-FFF2-40B4-BE49-F238E27FC236}">
                <a16:creationId xmlns:a16="http://schemas.microsoft.com/office/drawing/2014/main" id="{7B207839-6DC1-0377-5502-1A24C3F548AE}"/>
              </a:ext>
            </a:extLst>
          </p:cNvPr>
          <p:cNvPicPr>
            <a:picLocks noChangeAspect="1"/>
          </p:cNvPicPr>
          <p:nvPr/>
        </p:nvPicPr>
        <p:blipFill>
          <a:blip r:embed="rId3"/>
          <a:stretch>
            <a:fillRect/>
          </a:stretch>
        </p:blipFill>
        <p:spPr>
          <a:xfrm>
            <a:off x="16504442" y="31720566"/>
            <a:ext cx="14592300" cy="1384995"/>
          </a:xfrm>
          <a:prstGeom prst="rect">
            <a:avLst/>
          </a:prstGeom>
        </p:spPr>
      </p:pic>
      <p:sp>
        <p:nvSpPr>
          <p:cNvPr id="37" name="CaixaDeTexto 36">
            <a:extLst>
              <a:ext uri="{FF2B5EF4-FFF2-40B4-BE49-F238E27FC236}">
                <a16:creationId xmlns:a16="http://schemas.microsoft.com/office/drawing/2014/main" id="{7C5D2CC2-202B-C7E8-B8F3-9C20943F3F78}"/>
              </a:ext>
            </a:extLst>
          </p:cNvPr>
          <p:cNvSpPr txBox="1"/>
          <p:nvPr/>
        </p:nvSpPr>
        <p:spPr>
          <a:xfrm>
            <a:off x="16504442" y="31815769"/>
            <a:ext cx="14592300" cy="1107996"/>
          </a:xfrm>
          <a:prstGeom prst="rect">
            <a:avLst/>
          </a:prstGeom>
          <a:noFill/>
        </p:spPr>
        <p:txBody>
          <a:bodyPr wrap="square" rtlCol="0">
            <a:spAutoFit/>
          </a:bodyPr>
          <a:lstStyle/>
          <a:p>
            <a:pPr algn="ctr"/>
            <a:r>
              <a:rPr lang="pt-BR" sz="6600" b="1" dirty="0">
                <a:solidFill>
                  <a:schemeClr val="bg1"/>
                </a:solidFill>
                <a:latin typeface="Times New Roman" panose="02020603050405020304" pitchFamily="18" charset="0"/>
                <a:cs typeface="Times New Roman" panose="02020603050405020304" pitchFamily="18" charset="0"/>
              </a:rPr>
              <a:t>REFERÊNCIAS BIBLIOGRÁFICAS</a:t>
            </a:r>
            <a:endParaRPr lang="pt-BR" sz="6600" dirty="0">
              <a:solidFill>
                <a:schemeClr val="bg1"/>
              </a:solidFill>
              <a:latin typeface="Times New Roman" panose="02020603050405020304" pitchFamily="18" charset="0"/>
              <a:cs typeface="Times New Roman" panose="02020603050405020304" pitchFamily="18" charset="0"/>
            </a:endParaRPr>
          </a:p>
        </p:txBody>
      </p:sp>
      <p:sp>
        <p:nvSpPr>
          <p:cNvPr id="38" name="CaixaDeTexto 37">
            <a:extLst>
              <a:ext uri="{FF2B5EF4-FFF2-40B4-BE49-F238E27FC236}">
                <a16:creationId xmlns:a16="http://schemas.microsoft.com/office/drawing/2014/main" id="{4FB80532-7AB4-3B49-A0C8-80342F8F9652}"/>
              </a:ext>
            </a:extLst>
          </p:cNvPr>
          <p:cNvSpPr txBox="1"/>
          <p:nvPr/>
        </p:nvSpPr>
        <p:spPr>
          <a:xfrm>
            <a:off x="16504443" y="33329593"/>
            <a:ext cx="14592300" cy="9140964"/>
          </a:xfrm>
          <a:prstGeom prst="rect">
            <a:avLst/>
          </a:prstGeom>
          <a:noFill/>
        </p:spPr>
        <p:txBody>
          <a:bodyPr wrap="square" rtlCol="0">
            <a:spAutoFit/>
          </a:bodyPr>
          <a:lstStyle/>
          <a:p>
            <a:pPr algn="just"/>
            <a:r>
              <a:rPr lang="pt-BR" sz="4800" dirty="0">
                <a:latin typeface="Times New Roman" panose="02020603050405020304" pitchFamily="18" charset="0"/>
                <a:cs typeface="Times New Roman" panose="02020603050405020304" pitchFamily="18" charset="0"/>
              </a:rPr>
              <a:t>Referências, em ordem alfabética, nas normas ABNT, tamanho 36, </a:t>
            </a:r>
            <a:r>
              <a:rPr lang="pt-PT" sz="4800" dirty="0">
                <a:latin typeface="Times New Roman" panose="02020603050405020304" pitchFamily="18" charset="0"/>
                <a:cs typeface="Times New Roman" panose="02020603050405020304" pitchFamily="18" charset="0"/>
              </a:rPr>
              <a:t>alinhadas à esquerda. Destinar uma linha para separar uma referência e outra.  </a:t>
            </a:r>
            <a:r>
              <a:rPr lang="pt-BR" sz="4800" dirty="0">
                <a:latin typeface="Times New Roman" panose="02020603050405020304" pitchFamily="18" charset="0"/>
                <a:cs typeface="Times New Roman" panose="02020603050405020304" pitchFamily="18" charset="0"/>
              </a:rPr>
              <a:t>Exemplo: </a:t>
            </a:r>
          </a:p>
          <a:p>
            <a:pPr algn="just"/>
            <a:r>
              <a:rPr lang="pt-BR" sz="4800" dirty="0">
                <a:latin typeface="Times New Roman" panose="02020603050405020304" pitchFamily="18" charset="0"/>
                <a:cs typeface="Times New Roman" panose="02020603050405020304" pitchFamily="18" charset="0"/>
              </a:rPr>
              <a:t> </a:t>
            </a:r>
          </a:p>
          <a:p>
            <a:r>
              <a:rPr lang="en-US" sz="3600" dirty="0">
                <a:latin typeface="Times New Roman" panose="02020603050405020304" pitchFamily="18" charset="0"/>
                <a:cs typeface="Times New Roman" panose="02020603050405020304" pitchFamily="18" charset="0"/>
              </a:rPr>
              <a:t>UQUILLAS </a:t>
            </a:r>
            <a:r>
              <a:rPr lang="en-US" sz="3600" i="1" dirty="0">
                <a:latin typeface="Times New Roman" panose="02020603050405020304" pitchFamily="18" charset="0"/>
                <a:cs typeface="Times New Roman" panose="02020603050405020304" pitchFamily="18" charset="0"/>
              </a:rPr>
              <a:t>et al</a:t>
            </a:r>
            <a:r>
              <a:rPr lang="en-US" sz="3600"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Everything Achilles</a:t>
            </a:r>
            <a:r>
              <a:rPr lang="en-US" sz="3600" dirty="0">
                <a:latin typeface="Times New Roman" panose="02020603050405020304" pitchFamily="18" charset="0"/>
                <a:cs typeface="Times New Roman" panose="02020603050405020304" pitchFamily="18" charset="0"/>
              </a:rPr>
              <a:t>: Knowledge Update and Current Concepts in Management. </a:t>
            </a:r>
            <a:r>
              <a:rPr lang="pt-BR" sz="3600" dirty="0">
                <a:latin typeface="Times New Roman" panose="02020603050405020304" pitchFamily="18" charset="0"/>
                <a:cs typeface="Times New Roman" panose="02020603050405020304" pitchFamily="18" charset="0"/>
              </a:rPr>
              <a:t>J </a:t>
            </a:r>
            <a:r>
              <a:rPr lang="pt-BR" sz="3600" dirty="0" err="1">
                <a:latin typeface="Times New Roman" panose="02020603050405020304" pitchFamily="18" charset="0"/>
                <a:cs typeface="Times New Roman" panose="02020603050405020304" pitchFamily="18" charset="0"/>
              </a:rPr>
              <a:t>Bone</a:t>
            </a:r>
            <a:r>
              <a:rPr lang="pt-BR" sz="3600" dirty="0">
                <a:latin typeface="Times New Roman" panose="02020603050405020304" pitchFamily="18" charset="0"/>
                <a:cs typeface="Times New Roman" panose="02020603050405020304" pitchFamily="18" charset="0"/>
              </a:rPr>
              <a:t> Joint </a:t>
            </a:r>
            <a:r>
              <a:rPr lang="pt-BR" sz="3600" dirty="0" err="1">
                <a:latin typeface="Times New Roman" panose="02020603050405020304" pitchFamily="18" charset="0"/>
                <a:cs typeface="Times New Roman" panose="02020603050405020304" pitchFamily="18" charset="0"/>
              </a:rPr>
              <a:t>Surg</a:t>
            </a:r>
            <a:r>
              <a:rPr lang="pt-BR" sz="3600" dirty="0">
                <a:latin typeface="Times New Roman" panose="02020603050405020304" pitchFamily="18" charset="0"/>
                <a:cs typeface="Times New Roman" panose="02020603050405020304" pitchFamily="18" charset="0"/>
              </a:rPr>
              <a:t> Am, v. 97, n. 14, p. 1187-1195, 2015.</a:t>
            </a:r>
          </a:p>
          <a:p>
            <a:endParaRPr lang="pt-BR"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UQUILLAS </a:t>
            </a:r>
            <a:r>
              <a:rPr lang="en-US" sz="3600" i="1" dirty="0">
                <a:latin typeface="Times New Roman" panose="02020603050405020304" pitchFamily="18" charset="0"/>
                <a:cs typeface="Times New Roman" panose="02020603050405020304" pitchFamily="18" charset="0"/>
              </a:rPr>
              <a:t>et al</a:t>
            </a:r>
            <a:r>
              <a:rPr lang="en-US" sz="3600"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Everything Achilles</a:t>
            </a:r>
            <a:r>
              <a:rPr lang="en-US" sz="3600" dirty="0">
                <a:latin typeface="Times New Roman" panose="02020603050405020304" pitchFamily="18" charset="0"/>
                <a:cs typeface="Times New Roman" panose="02020603050405020304" pitchFamily="18" charset="0"/>
              </a:rPr>
              <a:t>: Knowledge Update and Current Concepts in Management. </a:t>
            </a:r>
            <a:r>
              <a:rPr lang="pt-BR" sz="3600" dirty="0">
                <a:latin typeface="Times New Roman" panose="02020603050405020304" pitchFamily="18" charset="0"/>
                <a:cs typeface="Times New Roman" panose="02020603050405020304" pitchFamily="18" charset="0"/>
              </a:rPr>
              <a:t>J </a:t>
            </a:r>
            <a:r>
              <a:rPr lang="pt-BR" sz="3600" dirty="0" err="1">
                <a:latin typeface="Times New Roman" panose="02020603050405020304" pitchFamily="18" charset="0"/>
                <a:cs typeface="Times New Roman" panose="02020603050405020304" pitchFamily="18" charset="0"/>
              </a:rPr>
              <a:t>Bone</a:t>
            </a:r>
            <a:r>
              <a:rPr lang="pt-BR" sz="3600" dirty="0">
                <a:latin typeface="Times New Roman" panose="02020603050405020304" pitchFamily="18" charset="0"/>
                <a:cs typeface="Times New Roman" panose="02020603050405020304" pitchFamily="18" charset="0"/>
              </a:rPr>
              <a:t> Joint </a:t>
            </a:r>
            <a:r>
              <a:rPr lang="pt-BR" sz="3600" dirty="0" err="1">
                <a:latin typeface="Times New Roman" panose="02020603050405020304" pitchFamily="18" charset="0"/>
                <a:cs typeface="Times New Roman" panose="02020603050405020304" pitchFamily="18" charset="0"/>
              </a:rPr>
              <a:t>Surg</a:t>
            </a:r>
            <a:r>
              <a:rPr lang="pt-BR" sz="3600" dirty="0">
                <a:latin typeface="Times New Roman" panose="02020603050405020304" pitchFamily="18" charset="0"/>
                <a:cs typeface="Times New Roman" panose="02020603050405020304" pitchFamily="18" charset="0"/>
              </a:rPr>
              <a:t> Am, v. 97, n. 14, p. 1187-1195, 2015.</a:t>
            </a:r>
          </a:p>
          <a:p>
            <a:endParaRPr lang="pt-BR"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UQUILLAS </a:t>
            </a:r>
            <a:r>
              <a:rPr lang="en-US" sz="3600" i="1" dirty="0">
                <a:latin typeface="Times New Roman" panose="02020603050405020304" pitchFamily="18" charset="0"/>
                <a:cs typeface="Times New Roman" panose="02020603050405020304" pitchFamily="18" charset="0"/>
              </a:rPr>
              <a:t>et al</a:t>
            </a:r>
            <a:r>
              <a:rPr lang="en-US" sz="3600"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Everything Achilles</a:t>
            </a:r>
            <a:r>
              <a:rPr lang="en-US" sz="3600" dirty="0">
                <a:latin typeface="Times New Roman" panose="02020603050405020304" pitchFamily="18" charset="0"/>
                <a:cs typeface="Times New Roman" panose="02020603050405020304" pitchFamily="18" charset="0"/>
              </a:rPr>
              <a:t>: Knowledge Update and Current Concepts in Management. </a:t>
            </a:r>
            <a:r>
              <a:rPr lang="pt-BR" sz="3600" dirty="0">
                <a:latin typeface="Times New Roman" panose="02020603050405020304" pitchFamily="18" charset="0"/>
                <a:cs typeface="Times New Roman" panose="02020603050405020304" pitchFamily="18" charset="0"/>
              </a:rPr>
              <a:t>J </a:t>
            </a:r>
            <a:r>
              <a:rPr lang="pt-BR" sz="3600" dirty="0" err="1">
                <a:latin typeface="Times New Roman" panose="02020603050405020304" pitchFamily="18" charset="0"/>
                <a:cs typeface="Times New Roman" panose="02020603050405020304" pitchFamily="18" charset="0"/>
              </a:rPr>
              <a:t>Bone</a:t>
            </a:r>
            <a:r>
              <a:rPr lang="pt-BR" sz="3600" dirty="0">
                <a:latin typeface="Times New Roman" panose="02020603050405020304" pitchFamily="18" charset="0"/>
                <a:cs typeface="Times New Roman" panose="02020603050405020304" pitchFamily="18" charset="0"/>
              </a:rPr>
              <a:t> Joint </a:t>
            </a:r>
            <a:r>
              <a:rPr lang="pt-BR" sz="3600" dirty="0" err="1">
                <a:latin typeface="Times New Roman" panose="02020603050405020304" pitchFamily="18" charset="0"/>
                <a:cs typeface="Times New Roman" panose="02020603050405020304" pitchFamily="18" charset="0"/>
              </a:rPr>
              <a:t>Surg</a:t>
            </a:r>
            <a:r>
              <a:rPr lang="pt-BR" sz="3600" dirty="0">
                <a:latin typeface="Times New Roman" panose="02020603050405020304" pitchFamily="18" charset="0"/>
                <a:cs typeface="Times New Roman" panose="02020603050405020304" pitchFamily="18" charset="0"/>
              </a:rPr>
              <a:t> Am, v. 97, n. 14, p. 1187-1195, 2015.</a:t>
            </a:r>
          </a:p>
        </p:txBody>
      </p:sp>
      <p:pic>
        <p:nvPicPr>
          <p:cNvPr id="40" name="Imagem 39" descr="Padrão do plano de fundo&#10;&#10;O conteúdo gerado por IA pode estar incorreto.">
            <a:extLst>
              <a:ext uri="{FF2B5EF4-FFF2-40B4-BE49-F238E27FC236}">
                <a16:creationId xmlns:a16="http://schemas.microsoft.com/office/drawing/2014/main" id="{18F25D15-3BEC-3591-002D-376DE0855C14}"/>
              </a:ext>
            </a:extLst>
          </p:cNvPr>
          <p:cNvPicPr>
            <a:picLocks noChangeAspect="1"/>
          </p:cNvPicPr>
          <p:nvPr/>
        </p:nvPicPr>
        <p:blipFill>
          <a:blip r:embed="rId4">
            <a:extLst>
              <a:ext uri="{28A0092B-C50C-407E-A947-70E740481C1C}">
                <a14:useLocalDpi xmlns:a14="http://schemas.microsoft.com/office/drawing/2010/main" val="0"/>
              </a:ext>
            </a:extLst>
          </a:blip>
          <a:srcRect t="18419" b="14229"/>
          <a:stretch>
            <a:fillRect/>
          </a:stretch>
        </p:blipFill>
        <p:spPr>
          <a:xfrm>
            <a:off x="0" y="-31741"/>
            <a:ext cx="32399288" cy="3637008"/>
          </a:xfrm>
          <a:prstGeom prst="rect">
            <a:avLst/>
          </a:prstGeom>
        </p:spPr>
      </p:pic>
    </p:spTree>
    <p:extLst>
      <p:ext uri="{BB962C8B-B14F-4D97-AF65-F5344CB8AC3E}">
        <p14:creationId xmlns:p14="http://schemas.microsoft.com/office/powerpoint/2010/main" val="2741087619"/>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o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43</TotalTime>
  <Words>879</Words>
  <Application>Microsoft Office PowerPoint</Application>
  <PresentationFormat>Personalizar</PresentationFormat>
  <Paragraphs>24</Paragraphs>
  <Slides>1</Slides>
  <Notes>1</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vt:i4>
      </vt:variant>
    </vt:vector>
  </HeadingPairs>
  <TitlesOfParts>
    <vt:vector size="7" baseType="lpstr">
      <vt:lpstr>Aptos</vt:lpstr>
      <vt:lpstr>Aptos Display</vt:lpstr>
      <vt:lpstr>Arial</vt:lpstr>
      <vt:lpstr>Calibri</vt:lpstr>
      <vt:lpstr>Times New Roman</vt:lpstr>
      <vt:lpstr>Tema do Office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Elisabete Oliveira Avila Crededio</dc:creator>
  <cp:lastModifiedBy>Elisabete Oliveira Avila Crededio</cp:lastModifiedBy>
  <cp:revision>2</cp:revision>
  <dcterms:created xsi:type="dcterms:W3CDTF">2025-09-04T12:54:09Z</dcterms:created>
  <dcterms:modified xsi:type="dcterms:W3CDTF">2025-09-04T13:37:22Z</dcterms:modified>
</cp:coreProperties>
</file>