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487" autoAdjust="0"/>
  </p:normalViewPr>
  <p:slideViewPr>
    <p:cSldViewPr snapToGrid="0">
      <p:cViewPr>
        <p:scale>
          <a:sx n="66" d="100"/>
          <a:sy n="66" d="100"/>
        </p:scale>
        <p:origin x="9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E69FA4-7A01-4392-8320-FFD4D7C573D2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733A8-9B70-4411-9F60-F28F0518D6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714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733A8-9B70-4411-9F60-F28F0518D6E5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1639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733A8-9B70-4411-9F60-F28F0518D6E5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8344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673D6D-8C39-91D8-E69D-5C7654246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AC19E40-3AA5-C1BB-527C-2ED2AE4342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F30A64-E876-EF3B-60DD-F49F1F107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E4-10C9-4D94-BCF2-5CCAED38D1DC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9F3EA1-9C73-A24C-FAC0-E61C1B365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C8F99B-6BC5-12E3-9E5C-F44FC16A3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C49B0-1F0B-4E83-9AE1-CFBB65D9FA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196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1A3230-814D-6268-45C7-1F5EE2865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090313-0200-E03F-79B7-2325C2399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BA3886-1E5F-1741-3B77-8F7F4B313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E4-10C9-4D94-BCF2-5CCAED38D1DC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83B8AE-F4B0-B8C0-B8F8-A0EAB8693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34DC09-E3D5-982E-428C-F9F49B46E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C49B0-1F0B-4E83-9AE1-CFBB65D9FA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41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9A9986-D072-51D9-BEE4-EA3C934E8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CDE8B06-1074-F11A-8593-58BD35FD8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40A1CE-0C1A-9E7D-5F6D-2C8F3A09D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E4-10C9-4D94-BCF2-5CCAED38D1DC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2FF575-B842-47EB-F563-BF1CCA544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096234-4686-023C-5F84-CCC132B0E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C49B0-1F0B-4E83-9AE1-CFBB65D9FA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2565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9D208E-F40C-4A4A-5078-5675F55B0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6C8129-5261-5B23-C4B6-19164971BE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A6B2D6E-52B4-509B-916E-78A6925944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E5CCDF9-75EB-667D-F2A7-535A36C8C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E4-10C9-4D94-BCF2-5CCAED38D1DC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F55B3A3-BC7D-AB11-FBFB-7254F11C5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B031E28-EAB4-EA32-530B-664F33E5C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C49B0-1F0B-4E83-9AE1-CFBB65D9FA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1893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DEFCF1-05D2-D1B7-E233-729DED3CF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4903FAD-986F-B09F-80EF-7681907C5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5D8502F-FFD1-AA80-C3F6-C877DBCB3B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11990FB-6245-5F79-C19E-1C365A632E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C9CAD30-B0A8-6714-8095-6FFC4063B9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53C3BDD-1F17-3FB3-7FCC-718E42811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E4-10C9-4D94-BCF2-5CCAED38D1DC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E7D6DD0-0EAA-DADF-2788-F260478E7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5BDE6BE-74A3-B187-7C05-A1C5FB47D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C49B0-1F0B-4E83-9AE1-CFBB65D9FA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8832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D3C74D-45E3-96AF-4473-61C1BAC2F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6336B53-47AC-8F02-59B4-EBA953AB5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E4-10C9-4D94-BCF2-5CCAED38D1DC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490A65B-7194-335E-74C2-85867B4F5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A03EEF1-C6F8-E34A-843E-9B554103E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C49B0-1F0B-4E83-9AE1-CFBB65D9FA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9246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F0703A9-0AC7-826D-5104-46DD6DE25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E4-10C9-4D94-BCF2-5CCAED38D1DC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16FF3E7-65BA-267A-C30C-CB583E878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B621241-43D1-3CBB-1E91-1AA289DCD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C49B0-1F0B-4E83-9AE1-CFBB65D9FA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5035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345AA4-A321-79B0-CC61-7B7E7F0E4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42ADD7-416C-F979-83AF-A808113DA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7F96A90-904D-2864-3F98-CEF3B795B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6CED9D9-51CE-B6E4-CE39-0A05B3EDE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E4-10C9-4D94-BCF2-5CCAED38D1DC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32F8BE8-181B-8442-8D65-C7064EB43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8BF045E-B60A-8580-31FB-18820A1FF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C49B0-1F0B-4E83-9AE1-CFBB65D9FA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1687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C50411-C36A-49CF-22E6-B2895B344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35F137F-1B48-A902-9FE0-865FAEE6E4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4B7B24C-0B64-89E5-FCBA-9A7022D92D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9AD81BB-E781-8398-514F-62F6456CA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E4-10C9-4D94-BCF2-5CCAED38D1DC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D8D68A-AE98-C308-1A91-E10DD597F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FE55945-86D4-431B-0C8D-13C7B99B7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C49B0-1F0B-4E83-9AE1-CFBB65D9FA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9603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656506-80C3-C4EB-9F3D-FBAFAE9FF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1218DD-7187-D120-A086-5B8709116B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A984D6-B7E1-414E-1895-46AE73025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E4-10C9-4D94-BCF2-5CCAED38D1DC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569FA7-D447-BA6C-AA08-E4D626CEB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649204-DB45-1F71-9E86-14DE59C4A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C49B0-1F0B-4E83-9AE1-CFBB65D9FA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8491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F252DE9-09A0-F290-4B87-1CCAA6CACB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0C1E766-A112-50A8-D28E-3562017146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D6F2D6B-CF99-190A-5997-87805ECBB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E4-10C9-4D94-BCF2-5CCAED38D1DC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00DBCC-7AD9-6F53-9128-3D1DF4657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EC187E0-C3AE-3EC6-2B44-CE00511F8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C49B0-1F0B-4E83-9AE1-CFBB65D9FA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7120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081CD4D-DFA3-E6CB-AF5A-B8B0F7113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8529A1E-1EF9-CB92-15E7-1D7726D6E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39E77C-3BBD-0514-E808-59B3613C2A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9D50E4-10C9-4D94-BCF2-5CCAED38D1DC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9A5734-8481-9676-5669-BB0A987110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754D52-6E81-CAA5-CD7F-FDFB83DCCD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BC49B0-1F0B-4E83-9AE1-CFBB65D9FA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7381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51D1FC-B20F-8ABC-7D05-8DED4C223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78777"/>
            <a:ext cx="10363200" cy="1150221"/>
          </a:xfrm>
        </p:spPr>
        <p:txBody>
          <a:bodyPr>
            <a:noAutofit/>
          </a:bodyPr>
          <a:lstStyle/>
          <a:p>
            <a:r>
              <a:rPr lang="pt-B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RESUMO EXPANDIDO </a:t>
            </a:r>
            <a:br>
              <a:rPr lang="pt-B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(ATÉ 150 CARACTERES COM ESPAÇOS)</a:t>
            </a:r>
            <a:endParaRPr lang="pt-B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500112-3322-0646-4968-126AFFB0E1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8451" y="3429000"/>
            <a:ext cx="6735097" cy="46851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</a:t>
            </a:r>
            <a:r>
              <a:rPr lang="pt-BR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Coautor</a:t>
            </a:r>
            <a:r>
              <a:rPr lang="pt-BR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Coautor</a:t>
            </a:r>
            <a:r>
              <a:rPr lang="pt-BR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Coautor</a:t>
            </a:r>
            <a:r>
              <a:rPr lang="pt-BR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Orientador</a:t>
            </a:r>
            <a:r>
              <a:rPr lang="pt-BR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pt-B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F657963-F6E7-37D8-F665-3879BBF9C9AF}"/>
              </a:ext>
            </a:extLst>
          </p:cNvPr>
          <p:cNvSpPr txBox="1"/>
          <p:nvPr/>
        </p:nvSpPr>
        <p:spPr>
          <a:xfrm>
            <a:off x="4997541" y="4688496"/>
            <a:ext cx="66023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1,2,3 Graduando em Medicina pela faculdade de medicina de Rio Verde - UNIRV, Rio Verde, Goiás, Brasil</a:t>
            </a:r>
            <a:b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Graduando em Medicina pela faculdade de medicina de Rio Verde - UNIRV, Campus Goianésia, Goiás, Brasil.</a:t>
            </a:r>
            <a:b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Enfermeiro. Mestre em Ciências da Saúde pela Universidade Federal do Piauí – UFPI, Teresina, Piauí, Brasil.</a:t>
            </a:r>
            <a:endParaRPr lang="pt-BR" sz="14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26F3B80-339C-5308-6B20-7B2ADCC4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49" y="-1"/>
            <a:ext cx="12250291" cy="143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42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620EF-3FBC-A9C9-4738-D1556771E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6C13AFED-4B9F-6DEA-B95F-8D931EA610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5" b="18421"/>
          <a:stretch>
            <a:fillRect/>
          </a:stretch>
        </p:blipFill>
        <p:spPr>
          <a:xfrm>
            <a:off x="0" y="6007608"/>
            <a:ext cx="12192000" cy="850392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DE036434-5162-7177-7F88-0D03EB3B6C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53312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639C7ED8-2BC9-654D-7C87-1C4D0A96BDCB}"/>
              </a:ext>
            </a:extLst>
          </p:cNvPr>
          <p:cNvSpPr txBox="1"/>
          <p:nvPr/>
        </p:nvSpPr>
        <p:spPr>
          <a:xfrm>
            <a:off x="515257" y="1988457"/>
            <a:ext cx="111614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Insira aqui a Introdução do seu trabalho. Se necessário, duplique a página para caber o texto. Não altere o tamanho da fonte, pois esse tamanho é ideal para visualização da apresentação.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823349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62B32-D643-9091-89C9-0466D5489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73872B4-7329-EFC7-C548-A2595AFBD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5331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C413532-51B9-3555-9365-1CFECE729420}"/>
              </a:ext>
            </a:extLst>
          </p:cNvPr>
          <p:cNvSpPr txBox="1"/>
          <p:nvPr/>
        </p:nvSpPr>
        <p:spPr>
          <a:xfrm>
            <a:off x="515257" y="1988457"/>
            <a:ext cx="111614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Insira aqui os Objetivos do seu trabalho. Se necessário, duplique a página para caber o texto. Não altere o tamanho da fonte, pois esse tamanho é ideal para visualização da apresentação.</a:t>
            </a:r>
            <a:endParaRPr lang="pt-BR" sz="240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7035152-B87E-169D-94AC-475502E47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5" b="18421"/>
          <a:stretch>
            <a:fillRect/>
          </a:stretch>
        </p:blipFill>
        <p:spPr>
          <a:xfrm>
            <a:off x="0" y="6007608"/>
            <a:ext cx="12192000" cy="85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008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1BF62-3374-4A6A-7273-A76EEAF1F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09095554-530E-ED74-3487-BD987BD3D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5331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982B7D67-EDF3-71E5-B730-2F205D02F874}"/>
              </a:ext>
            </a:extLst>
          </p:cNvPr>
          <p:cNvSpPr txBox="1"/>
          <p:nvPr/>
        </p:nvSpPr>
        <p:spPr>
          <a:xfrm>
            <a:off x="515257" y="1988457"/>
            <a:ext cx="111614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Insira aqui a Metodologia do seu trabalho. Se necessário, duplique a página para caber o texto. Não altere o tamanho da fonte, pois esse tamanho é ideal para visualização da apresentação. </a:t>
            </a:r>
          </a:p>
          <a:p>
            <a:pPr algn="just"/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Caso necessário, adicione imagens/figuras RELEVANTES para o seu trabalho.</a:t>
            </a:r>
            <a:endParaRPr lang="pt-BR" sz="240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3434514-1907-2DD2-7129-31245670D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5" b="18421"/>
          <a:stretch>
            <a:fillRect/>
          </a:stretch>
        </p:blipFill>
        <p:spPr>
          <a:xfrm>
            <a:off x="0" y="6007608"/>
            <a:ext cx="12192000" cy="85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922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D5E63-EE13-88B6-4711-32DF497EE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76B67C6-9790-4F66-A2C2-F7E4FF664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5331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DDB7879-0349-AB13-15F8-EBCDB51ACF75}"/>
              </a:ext>
            </a:extLst>
          </p:cNvPr>
          <p:cNvSpPr txBox="1"/>
          <p:nvPr/>
        </p:nvSpPr>
        <p:spPr>
          <a:xfrm>
            <a:off x="515257" y="1988457"/>
            <a:ext cx="111614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Insira aqui os Resultados e Discussão do seu trabalho. Se necessário, duplique a página para caber o texto. Não altere o tamanho da fonte, pois esse tamanho é ideal para visualização da apresentação. </a:t>
            </a:r>
          </a:p>
          <a:p>
            <a:pPr algn="just"/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Caso necessário, adicione imagens/figuras RELEVANTES para o seu trabalho.</a:t>
            </a:r>
            <a:endParaRPr lang="pt-BR" sz="24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7E1F108-AF16-2BFA-41C3-0B6F52673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5" b="18421"/>
          <a:stretch>
            <a:fillRect/>
          </a:stretch>
        </p:blipFill>
        <p:spPr>
          <a:xfrm>
            <a:off x="0" y="6007608"/>
            <a:ext cx="12192000" cy="85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065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36B00-1705-332C-3D18-3986A7E90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3F56FD5-B6CF-CC37-E648-0B09DAC52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5331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8A5788C-9B50-ACC7-5C84-6A9B441EF0C4}"/>
              </a:ext>
            </a:extLst>
          </p:cNvPr>
          <p:cNvSpPr txBox="1"/>
          <p:nvPr/>
        </p:nvSpPr>
        <p:spPr>
          <a:xfrm>
            <a:off x="515257" y="1988457"/>
            <a:ext cx="111614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Insira aqui as Considerações Finais do seu trabalho. Se necessário, duplique a página para caber o texto. Não altere o tamanho da fonte, pois esse tamanho é ideal para visualização da apresentação.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FE9ECC1-A1C5-21EE-27D0-C9C9CD8BF7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5" b="18421"/>
          <a:stretch>
            <a:fillRect/>
          </a:stretch>
        </p:blipFill>
        <p:spPr>
          <a:xfrm>
            <a:off x="0" y="6007608"/>
            <a:ext cx="12192000" cy="85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08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0FA3-6F67-6E87-154B-F6D958D11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D6B2E9B-E5E7-3A7C-7345-8B97B4CB0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5331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9E79644-8E18-C6E6-38DF-BAA7230FA178}"/>
              </a:ext>
            </a:extLst>
          </p:cNvPr>
          <p:cNvSpPr txBox="1"/>
          <p:nvPr/>
        </p:nvSpPr>
        <p:spPr>
          <a:xfrm>
            <a:off x="515257" y="1988457"/>
            <a:ext cx="1116148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São necessárias de 5 a 8 referências, organizadas em ordem alfabética, de acordo com as normas ABNT, </a:t>
            </a:r>
            <a:r>
              <a:rPr lang="pt-P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espaçamento simples, alinhadas à esquerda, sem parágrafos e recuos. Destinar uma linha para separar uma referência e outra. 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Exemplo: 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UQUILLAS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Everything Achilles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Knowledge Update and Current Concepts in Management.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pt-B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Bone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Joint </a:t>
            </a:r>
            <a:r>
              <a:rPr lang="pt-B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Surg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Am, v. 97, n. 14, p. 1187-1195, 2015. (Referência 1)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Referência 2.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Referência 3.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A177B1F-ED63-F384-D147-0AF77E4E4F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5" b="18421"/>
          <a:stretch>
            <a:fillRect/>
          </a:stretch>
        </p:blipFill>
        <p:spPr>
          <a:xfrm>
            <a:off x="0" y="6007608"/>
            <a:ext cx="12192000" cy="85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3924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389</Words>
  <Application>Microsoft Office PowerPoint</Application>
  <PresentationFormat>Widescreen</PresentationFormat>
  <Paragraphs>21</Paragraphs>
  <Slides>7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Times New Roman</vt:lpstr>
      <vt:lpstr>Tema do Office</vt:lpstr>
      <vt:lpstr>TÍTULO DO RESUMO EXPANDIDO  (ATÉ 150 CARACTERES COM ESPAÇOS)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Elisabete Oliveira Avila Crededio</dc:creator>
  <cp:lastModifiedBy>Elisabete Oliveira Avila Crededio</cp:lastModifiedBy>
  <cp:revision>2</cp:revision>
  <dcterms:created xsi:type="dcterms:W3CDTF">2025-09-04T13:38:37Z</dcterms:created>
  <dcterms:modified xsi:type="dcterms:W3CDTF">2025-09-04T14:08:48Z</dcterms:modified>
</cp:coreProperties>
</file>