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2397700" cy="43192700"/>
  <p:notesSz cx="6858000" cy="9144000"/>
  <p:embeddedFontLst>
    <p:embeddedFont>
      <p:font typeface="Times New Roman MT" charset="1" panose="02030502070405020303"/>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501" y="0"/>
            <a:ext cx="33466681" cy="3605279"/>
            <a:chOff x="0" y="0"/>
            <a:chExt cx="2798531" cy="301478"/>
          </a:xfrm>
        </p:grpSpPr>
        <p:sp>
          <p:nvSpPr>
            <p:cNvPr name="Freeform 3" id="3"/>
            <p:cNvSpPr/>
            <p:nvPr/>
          </p:nvSpPr>
          <p:spPr>
            <a:xfrm flipH="false" flipV="false" rot="0">
              <a:off x="0" y="0"/>
              <a:ext cx="2798531" cy="301478"/>
            </a:xfrm>
            <a:custGeom>
              <a:avLst/>
              <a:gdLst/>
              <a:ahLst/>
              <a:cxnLst/>
              <a:rect r="r" b="b" t="t" l="l"/>
              <a:pathLst>
                <a:path h="301478" w="2798531">
                  <a:moveTo>
                    <a:pt x="0" y="0"/>
                  </a:moveTo>
                  <a:lnTo>
                    <a:pt x="2798531" y="0"/>
                  </a:lnTo>
                  <a:lnTo>
                    <a:pt x="2798531" y="301478"/>
                  </a:lnTo>
                  <a:lnTo>
                    <a:pt x="0" y="301478"/>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5400000"/>
            </a:gradFill>
          </p:spPr>
        </p:sp>
        <p:sp>
          <p:nvSpPr>
            <p:cNvPr name="TextBox 4" id="4"/>
            <p:cNvSpPr txBox="true"/>
            <p:nvPr/>
          </p:nvSpPr>
          <p:spPr>
            <a:xfrm>
              <a:off x="0" y="-85725"/>
              <a:ext cx="2798531" cy="387203"/>
            </a:xfrm>
            <a:prstGeom prst="rect">
              <a:avLst/>
            </a:prstGeom>
          </p:spPr>
          <p:txBody>
            <a:bodyPr anchor="ctr" rtlCol="false" tIns="50800" lIns="50800" bIns="50800" rIns="50800"/>
            <a:lstStyle/>
            <a:p>
              <a:pPr algn="ctr">
                <a:lnSpc>
                  <a:spcPts val="5280"/>
                </a:lnSpc>
              </a:pPr>
            </a:p>
            <a:p>
              <a:pPr algn="ctr">
                <a:lnSpc>
                  <a:spcPts val="5280"/>
                </a:lnSpc>
              </a:pPr>
            </a:p>
          </p:txBody>
        </p:sp>
      </p:grpSp>
      <p:grpSp>
        <p:nvGrpSpPr>
          <p:cNvPr name="Group 5" id="5"/>
          <p:cNvGrpSpPr/>
          <p:nvPr/>
        </p:nvGrpSpPr>
        <p:grpSpPr>
          <a:xfrm rot="0">
            <a:off x="16594407" y="11632892"/>
            <a:ext cx="14685540" cy="1384935"/>
            <a:chOff x="0" y="0"/>
            <a:chExt cx="1228025" cy="115810"/>
          </a:xfrm>
        </p:grpSpPr>
        <p:sp>
          <p:nvSpPr>
            <p:cNvPr name="Freeform 6" id="6"/>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7" id="7"/>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grpSp>
        <p:nvGrpSpPr>
          <p:cNvPr name="Group 8" id="8"/>
          <p:cNvGrpSpPr/>
          <p:nvPr/>
        </p:nvGrpSpPr>
        <p:grpSpPr>
          <a:xfrm rot="0">
            <a:off x="1217833" y="11648570"/>
            <a:ext cx="14685540" cy="1384935"/>
            <a:chOff x="0" y="0"/>
            <a:chExt cx="1228025" cy="115810"/>
          </a:xfrm>
        </p:grpSpPr>
        <p:sp>
          <p:nvSpPr>
            <p:cNvPr name="Freeform 9" id="9"/>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10" id="10"/>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grpSp>
        <p:nvGrpSpPr>
          <p:cNvPr name="Group 11" id="11"/>
          <p:cNvGrpSpPr/>
          <p:nvPr/>
        </p:nvGrpSpPr>
        <p:grpSpPr>
          <a:xfrm rot="0">
            <a:off x="1217833" y="24325629"/>
            <a:ext cx="14685540" cy="1384935"/>
            <a:chOff x="0" y="0"/>
            <a:chExt cx="1228025" cy="115810"/>
          </a:xfrm>
        </p:grpSpPr>
        <p:sp>
          <p:nvSpPr>
            <p:cNvPr name="Freeform 12" id="12"/>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13" id="13"/>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grpSp>
        <p:nvGrpSpPr>
          <p:cNvPr name="Group 14" id="14"/>
          <p:cNvGrpSpPr/>
          <p:nvPr/>
        </p:nvGrpSpPr>
        <p:grpSpPr>
          <a:xfrm rot="0">
            <a:off x="16580270" y="22021952"/>
            <a:ext cx="14685540" cy="1384935"/>
            <a:chOff x="0" y="0"/>
            <a:chExt cx="1228025" cy="115810"/>
          </a:xfrm>
        </p:grpSpPr>
        <p:sp>
          <p:nvSpPr>
            <p:cNvPr name="Freeform 15" id="15"/>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16" id="16"/>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grpSp>
        <p:nvGrpSpPr>
          <p:cNvPr name="Group 17" id="17"/>
          <p:cNvGrpSpPr/>
          <p:nvPr/>
        </p:nvGrpSpPr>
        <p:grpSpPr>
          <a:xfrm rot="0">
            <a:off x="16643839" y="31445825"/>
            <a:ext cx="14685540" cy="1384935"/>
            <a:chOff x="0" y="0"/>
            <a:chExt cx="1228025" cy="115810"/>
          </a:xfrm>
        </p:grpSpPr>
        <p:sp>
          <p:nvSpPr>
            <p:cNvPr name="Freeform 18" id="18"/>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19" id="19"/>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grpSp>
        <p:nvGrpSpPr>
          <p:cNvPr name="Group 20" id="20"/>
          <p:cNvGrpSpPr/>
          <p:nvPr/>
        </p:nvGrpSpPr>
        <p:grpSpPr>
          <a:xfrm rot="0">
            <a:off x="1217833" y="30673089"/>
            <a:ext cx="14685540" cy="1384935"/>
            <a:chOff x="0" y="0"/>
            <a:chExt cx="1228025" cy="115810"/>
          </a:xfrm>
        </p:grpSpPr>
        <p:sp>
          <p:nvSpPr>
            <p:cNvPr name="Freeform 21" id="21"/>
            <p:cNvSpPr/>
            <p:nvPr/>
          </p:nvSpPr>
          <p:spPr>
            <a:xfrm flipH="false" flipV="false" rot="0">
              <a:off x="0" y="0"/>
              <a:ext cx="1228025" cy="115810"/>
            </a:xfrm>
            <a:custGeom>
              <a:avLst/>
              <a:gdLst/>
              <a:ahLst/>
              <a:cxnLst/>
              <a:rect r="r" b="b" t="t" l="l"/>
              <a:pathLst>
                <a:path h="115810" w="1228025">
                  <a:moveTo>
                    <a:pt x="0" y="0"/>
                  </a:moveTo>
                  <a:lnTo>
                    <a:pt x="1228025" y="0"/>
                  </a:lnTo>
                  <a:lnTo>
                    <a:pt x="1228025" y="115810"/>
                  </a:lnTo>
                  <a:lnTo>
                    <a:pt x="0" y="115810"/>
                  </a:lnTo>
                  <a:close/>
                </a:path>
              </a:pathLst>
            </a:custGeom>
            <a:gradFill rotWithShape="true">
              <a:gsLst>
                <a:gs pos="0">
                  <a:srgbClr val="287182">
                    <a:alpha val="100000"/>
                  </a:srgbClr>
                </a:gs>
                <a:gs pos="33333">
                  <a:srgbClr val="6BDAF3">
                    <a:alpha val="100000"/>
                  </a:srgbClr>
                </a:gs>
                <a:gs pos="66667">
                  <a:srgbClr val="38B8D3">
                    <a:alpha val="100000"/>
                  </a:srgbClr>
                </a:gs>
                <a:gs pos="100000">
                  <a:srgbClr val="287182">
                    <a:alpha val="100000"/>
                  </a:srgbClr>
                </a:gs>
              </a:gsLst>
              <a:lin ang="0"/>
            </a:gradFill>
          </p:spPr>
        </p:sp>
        <p:sp>
          <p:nvSpPr>
            <p:cNvPr name="TextBox 22" id="22"/>
            <p:cNvSpPr txBox="true"/>
            <p:nvPr/>
          </p:nvSpPr>
          <p:spPr>
            <a:xfrm>
              <a:off x="0" y="-85725"/>
              <a:ext cx="1228025" cy="201535"/>
            </a:xfrm>
            <a:prstGeom prst="rect">
              <a:avLst/>
            </a:prstGeom>
          </p:spPr>
          <p:txBody>
            <a:bodyPr anchor="ctr" rtlCol="false" tIns="50800" lIns="50800" bIns="50800" rIns="50800"/>
            <a:lstStyle/>
            <a:p>
              <a:pPr algn="ctr">
                <a:lnSpc>
                  <a:spcPts val="5280"/>
                </a:lnSpc>
              </a:pPr>
            </a:p>
          </p:txBody>
        </p:sp>
      </p:grpSp>
      <p:sp>
        <p:nvSpPr>
          <p:cNvPr name="Freeform 23" id="23"/>
          <p:cNvSpPr/>
          <p:nvPr/>
        </p:nvSpPr>
        <p:spPr>
          <a:xfrm flipH="false" flipV="false" rot="0">
            <a:off x="6930267" y="-475132"/>
            <a:ext cx="19300006" cy="5938463"/>
          </a:xfrm>
          <a:custGeom>
            <a:avLst/>
            <a:gdLst/>
            <a:ahLst/>
            <a:cxnLst/>
            <a:rect r="r" b="b" t="t" l="l"/>
            <a:pathLst>
              <a:path h="5938463" w="19300006">
                <a:moveTo>
                  <a:pt x="0" y="0"/>
                </a:moveTo>
                <a:lnTo>
                  <a:pt x="19300006" y="0"/>
                </a:lnTo>
                <a:lnTo>
                  <a:pt x="19300006" y="5938464"/>
                </a:lnTo>
                <a:lnTo>
                  <a:pt x="0" y="5938464"/>
                </a:lnTo>
                <a:lnTo>
                  <a:pt x="0" y="0"/>
                </a:lnTo>
                <a:close/>
              </a:path>
            </a:pathLst>
          </a:custGeom>
          <a:blipFill>
            <a:blip r:embed="rId2"/>
            <a:stretch>
              <a:fillRect l="0" t="0" r="0" b="0"/>
            </a:stretch>
          </a:blipFill>
        </p:spPr>
      </p:sp>
      <p:sp>
        <p:nvSpPr>
          <p:cNvPr name="TextBox 24" id="24"/>
          <p:cNvSpPr txBox="true"/>
          <p:nvPr/>
        </p:nvSpPr>
        <p:spPr>
          <a:xfrm rot="0">
            <a:off x="9996017" y="4200842"/>
            <a:ext cx="12407965" cy="1503833"/>
          </a:xfrm>
          <a:prstGeom prst="rect">
            <a:avLst/>
          </a:prstGeom>
        </p:spPr>
        <p:txBody>
          <a:bodyPr anchor="t" rtlCol="false" tIns="0" lIns="0" bIns="0" rIns="0">
            <a:spAutoFit/>
          </a:bodyPr>
          <a:lstStyle/>
          <a:p>
            <a:pPr algn="l">
              <a:lnSpc>
                <a:spcPts val="10563"/>
              </a:lnSpc>
            </a:pPr>
            <a:r>
              <a:rPr lang="en-US" sz="8796">
                <a:solidFill>
                  <a:srgbClr val="000000"/>
                </a:solidFill>
                <a:latin typeface="Times New Roman MT"/>
                <a:ea typeface="Times New Roman MT"/>
                <a:cs typeface="Times New Roman MT"/>
                <a:sym typeface="Times New Roman MT"/>
              </a:rPr>
              <a:t>TÍTULO DO RESUMO </a:t>
            </a:r>
          </a:p>
        </p:txBody>
      </p:sp>
      <p:sp>
        <p:nvSpPr>
          <p:cNvPr name="TextBox 25" id="25"/>
          <p:cNvSpPr txBox="true"/>
          <p:nvPr/>
        </p:nvSpPr>
        <p:spPr>
          <a:xfrm rot="0">
            <a:off x="5728737" y="6949649"/>
            <a:ext cx="20942525" cy="969176"/>
          </a:xfrm>
          <a:prstGeom prst="rect">
            <a:avLst/>
          </a:prstGeom>
        </p:spPr>
        <p:txBody>
          <a:bodyPr anchor="t" rtlCol="false" tIns="0" lIns="0" bIns="0" rIns="0">
            <a:spAutoFit/>
          </a:bodyPr>
          <a:lstStyle/>
          <a:p>
            <a:pPr algn="ctr">
              <a:lnSpc>
                <a:spcPts val="7383"/>
              </a:lnSpc>
            </a:pPr>
            <a:r>
              <a:rPr lang="en-US" sz="4699">
                <a:solidFill>
                  <a:srgbClr val="000000"/>
                </a:solidFill>
                <a:latin typeface="Times New Roman MT"/>
                <a:ea typeface="Times New Roman MT"/>
                <a:cs typeface="Times New Roman MT"/>
                <a:sym typeface="Times New Roman MT"/>
              </a:rPr>
              <a:t>Autor</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Coautor</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Coautor</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Coautor</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Orientador</a:t>
            </a:r>
            <a:r>
              <a:rPr lang="en-US" sz="4699">
                <a:solidFill>
                  <a:srgbClr val="FFFFFF"/>
                </a:solidFill>
                <a:latin typeface="Times New Roman MT"/>
                <a:ea typeface="Times New Roman MT"/>
                <a:cs typeface="Times New Roman MT"/>
                <a:sym typeface="Times New Roman MT"/>
              </a:rPr>
              <a:t> </a:t>
            </a:r>
            <a:r>
              <a:rPr lang="en-US" sz="4699">
                <a:solidFill>
                  <a:srgbClr val="000000"/>
                </a:solidFill>
                <a:latin typeface="Times New Roman MT"/>
                <a:ea typeface="Times New Roman MT"/>
                <a:cs typeface="Times New Roman MT"/>
                <a:sym typeface="Times New Roman MT"/>
              </a:rPr>
              <a:t>.</a:t>
            </a:r>
          </a:p>
        </p:txBody>
      </p:sp>
      <p:sp>
        <p:nvSpPr>
          <p:cNvPr name="TextBox 26" id="26"/>
          <p:cNvSpPr txBox="true"/>
          <p:nvPr/>
        </p:nvSpPr>
        <p:spPr>
          <a:xfrm rot="0">
            <a:off x="4956484" y="5682407"/>
            <a:ext cx="22487032" cy="1503833"/>
          </a:xfrm>
          <a:prstGeom prst="rect">
            <a:avLst/>
          </a:prstGeom>
        </p:spPr>
        <p:txBody>
          <a:bodyPr anchor="t" rtlCol="false" tIns="0" lIns="0" bIns="0" rIns="0">
            <a:spAutoFit/>
          </a:bodyPr>
          <a:lstStyle/>
          <a:p>
            <a:pPr algn="l">
              <a:lnSpc>
                <a:spcPts val="10563"/>
              </a:lnSpc>
            </a:pPr>
            <a:r>
              <a:rPr lang="en-US" sz="8796">
                <a:solidFill>
                  <a:srgbClr val="000000"/>
                </a:solidFill>
                <a:latin typeface="Times New Roman MT"/>
                <a:ea typeface="Times New Roman MT"/>
                <a:cs typeface="Times New Roman MT"/>
                <a:sym typeface="Times New Roman MT"/>
              </a:rPr>
              <a:t>(ATÉ 150 CARACTERES COM ESPAÇOS)</a:t>
            </a:r>
          </a:p>
        </p:txBody>
      </p:sp>
      <p:sp>
        <p:nvSpPr>
          <p:cNvPr name="TextBox 27" id="27"/>
          <p:cNvSpPr txBox="true"/>
          <p:nvPr/>
        </p:nvSpPr>
        <p:spPr>
          <a:xfrm rot="0">
            <a:off x="11063345" y="6638649"/>
            <a:ext cx="207521" cy="947395"/>
          </a:xfrm>
          <a:prstGeom prst="rect">
            <a:avLst/>
          </a:prstGeom>
        </p:spPr>
        <p:txBody>
          <a:bodyPr anchor="t" rtlCol="false" tIns="0" lIns="0" bIns="0" rIns="0">
            <a:spAutoFit/>
          </a:bodyPr>
          <a:lstStyle/>
          <a:p>
            <a:pPr algn="l">
              <a:lnSpc>
                <a:spcPts val="8009"/>
              </a:lnSpc>
            </a:pPr>
            <a:r>
              <a:rPr lang="en-US" sz="3204">
                <a:solidFill>
                  <a:srgbClr val="000000"/>
                </a:solidFill>
                <a:latin typeface="Times New Roman MT"/>
                <a:ea typeface="Times New Roman MT"/>
                <a:cs typeface="Times New Roman MT"/>
                <a:sym typeface="Times New Roman MT"/>
              </a:rPr>
              <a:t>1</a:t>
            </a:r>
          </a:p>
        </p:txBody>
      </p:sp>
      <p:sp>
        <p:nvSpPr>
          <p:cNvPr name="TextBox 28" id="28"/>
          <p:cNvSpPr txBox="true"/>
          <p:nvPr/>
        </p:nvSpPr>
        <p:spPr>
          <a:xfrm rot="0">
            <a:off x="11644551" y="7800280"/>
            <a:ext cx="155448" cy="512445"/>
          </a:xfrm>
          <a:prstGeom prst="rect">
            <a:avLst/>
          </a:prstGeom>
        </p:spPr>
        <p:txBody>
          <a:bodyPr anchor="t" rtlCol="false" tIns="0" lIns="0" bIns="0" rIns="0">
            <a:spAutoFit/>
          </a:bodyPr>
          <a:lstStyle/>
          <a:p>
            <a:pPr algn="l">
              <a:lnSpc>
                <a:spcPts val="2400"/>
              </a:lnSpc>
            </a:pPr>
            <a:r>
              <a:rPr lang="en-US" sz="4800" spc="2006">
                <a:solidFill>
                  <a:srgbClr val="000000"/>
                </a:solidFill>
                <a:latin typeface="Times New Roman MT"/>
                <a:ea typeface="Times New Roman MT"/>
                <a:cs typeface="Times New Roman MT"/>
                <a:sym typeface="Times New Roman MT"/>
              </a:rPr>
              <a:t> </a:t>
            </a:r>
          </a:p>
        </p:txBody>
      </p:sp>
      <p:sp>
        <p:nvSpPr>
          <p:cNvPr name="TextBox 29" id="29"/>
          <p:cNvSpPr txBox="true"/>
          <p:nvPr/>
        </p:nvSpPr>
        <p:spPr>
          <a:xfrm rot="0">
            <a:off x="13718962" y="7248249"/>
            <a:ext cx="536610" cy="542011"/>
          </a:xfrm>
          <a:prstGeom prst="rect">
            <a:avLst/>
          </a:prstGeom>
        </p:spPr>
        <p:txBody>
          <a:bodyPr anchor="t" rtlCol="false" tIns="0" lIns="0" bIns="0" rIns="0">
            <a:spAutoFit/>
          </a:bodyPr>
          <a:lstStyle/>
          <a:p>
            <a:pPr algn="l">
              <a:lnSpc>
                <a:spcPts val="1602"/>
              </a:lnSpc>
            </a:pPr>
            <a:r>
              <a:rPr lang="en-US" sz="3204" spc="1339">
                <a:solidFill>
                  <a:srgbClr val="000000"/>
                </a:solidFill>
                <a:latin typeface="Times New Roman MT"/>
                <a:ea typeface="Times New Roman MT"/>
                <a:cs typeface="Times New Roman MT"/>
                <a:sym typeface="Times New Roman MT"/>
              </a:rPr>
              <a:t>2 </a:t>
            </a:r>
          </a:p>
        </p:txBody>
      </p:sp>
      <p:sp>
        <p:nvSpPr>
          <p:cNvPr name="TextBox 30" id="30"/>
          <p:cNvSpPr txBox="true"/>
          <p:nvPr/>
        </p:nvSpPr>
        <p:spPr>
          <a:xfrm rot="0">
            <a:off x="16372749" y="7239219"/>
            <a:ext cx="207521" cy="341986"/>
          </a:xfrm>
          <a:prstGeom prst="rect">
            <a:avLst/>
          </a:prstGeom>
        </p:spPr>
        <p:txBody>
          <a:bodyPr anchor="t" rtlCol="false" tIns="0" lIns="0" bIns="0" rIns="0">
            <a:spAutoFit/>
          </a:bodyPr>
          <a:lstStyle/>
          <a:p>
            <a:pPr algn="l">
              <a:lnSpc>
                <a:spcPts val="1602"/>
              </a:lnSpc>
            </a:pPr>
            <a:r>
              <a:rPr lang="en-US" sz="3204" spc="1339">
                <a:solidFill>
                  <a:srgbClr val="000000"/>
                </a:solidFill>
                <a:latin typeface="Times New Roman MT"/>
                <a:ea typeface="Times New Roman MT"/>
                <a:cs typeface="Times New Roman MT"/>
                <a:sym typeface="Times New Roman MT"/>
              </a:rPr>
              <a:t>3</a:t>
            </a:r>
          </a:p>
        </p:txBody>
      </p:sp>
      <p:sp>
        <p:nvSpPr>
          <p:cNvPr name="TextBox 31" id="31"/>
          <p:cNvSpPr txBox="true"/>
          <p:nvPr/>
        </p:nvSpPr>
        <p:spPr>
          <a:xfrm rot="0">
            <a:off x="16911190" y="7800280"/>
            <a:ext cx="155448" cy="512445"/>
          </a:xfrm>
          <a:prstGeom prst="rect">
            <a:avLst/>
          </a:prstGeom>
        </p:spPr>
        <p:txBody>
          <a:bodyPr anchor="t" rtlCol="false" tIns="0" lIns="0" bIns="0" rIns="0">
            <a:spAutoFit/>
          </a:bodyPr>
          <a:lstStyle/>
          <a:p>
            <a:pPr algn="l">
              <a:lnSpc>
                <a:spcPts val="2400"/>
              </a:lnSpc>
            </a:pPr>
            <a:r>
              <a:rPr lang="en-US" sz="4800" spc="2006">
                <a:solidFill>
                  <a:srgbClr val="000000"/>
                </a:solidFill>
                <a:latin typeface="Times New Roman MT"/>
                <a:ea typeface="Times New Roman MT"/>
                <a:cs typeface="Times New Roman MT"/>
                <a:sym typeface="Times New Roman MT"/>
              </a:rPr>
              <a:t> </a:t>
            </a:r>
          </a:p>
        </p:txBody>
      </p:sp>
      <p:sp>
        <p:nvSpPr>
          <p:cNvPr name="TextBox 32" id="32"/>
          <p:cNvSpPr txBox="true"/>
          <p:nvPr/>
        </p:nvSpPr>
        <p:spPr>
          <a:xfrm rot="0">
            <a:off x="19300892" y="7248249"/>
            <a:ext cx="536610" cy="542011"/>
          </a:xfrm>
          <a:prstGeom prst="rect">
            <a:avLst/>
          </a:prstGeom>
        </p:spPr>
        <p:txBody>
          <a:bodyPr anchor="t" rtlCol="false" tIns="0" lIns="0" bIns="0" rIns="0">
            <a:spAutoFit/>
          </a:bodyPr>
          <a:lstStyle/>
          <a:p>
            <a:pPr algn="l">
              <a:lnSpc>
                <a:spcPts val="1602"/>
              </a:lnSpc>
            </a:pPr>
            <a:r>
              <a:rPr lang="en-US" sz="3204" spc="1339">
                <a:solidFill>
                  <a:srgbClr val="000000"/>
                </a:solidFill>
                <a:latin typeface="Times New Roman MT"/>
                <a:ea typeface="Times New Roman MT"/>
                <a:cs typeface="Times New Roman MT"/>
                <a:sym typeface="Times New Roman MT"/>
              </a:rPr>
              <a:t>5 </a:t>
            </a:r>
          </a:p>
        </p:txBody>
      </p:sp>
      <p:sp>
        <p:nvSpPr>
          <p:cNvPr name="TextBox 33" id="33"/>
          <p:cNvSpPr txBox="true"/>
          <p:nvPr/>
        </p:nvSpPr>
        <p:spPr>
          <a:xfrm rot="0">
            <a:off x="22558124" y="7244058"/>
            <a:ext cx="207521" cy="341986"/>
          </a:xfrm>
          <a:prstGeom prst="rect">
            <a:avLst/>
          </a:prstGeom>
        </p:spPr>
        <p:txBody>
          <a:bodyPr anchor="t" rtlCol="false" tIns="0" lIns="0" bIns="0" rIns="0">
            <a:spAutoFit/>
          </a:bodyPr>
          <a:lstStyle/>
          <a:p>
            <a:pPr algn="l">
              <a:lnSpc>
                <a:spcPts val="1602"/>
              </a:lnSpc>
            </a:pPr>
            <a:r>
              <a:rPr lang="en-US" sz="3204" spc="1339">
                <a:solidFill>
                  <a:srgbClr val="000000"/>
                </a:solidFill>
                <a:latin typeface="Times New Roman MT"/>
                <a:ea typeface="Times New Roman MT"/>
                <a:cs typeface="Times New Roman MT"/>
                <a:sym typeface="Times New Roman MT"/>
              </a:rPr>
              <a:t>6</a:t>
            </a:r>
          </a:p>
        </p:txBody>
      </p:sp>
      <p:sp>
        <p:nvSpPr>
          <p:cNvPr name="TextBox 34" id="34"/>
          <p:cNvSpPr txBox="true"/>
          <p:nvPr/>
        </p:nvSpPr>
        <p:spPr>
          <a:xfrm rot="0">
            <a:off x="9467574" y="8237839"/>
            <a:ext cx="116586" cy="875386"/>
          </a:xfrm>
          <a:prstGeom prst="rect">
            <a:avLst/>
          </a:prstGeom>
        </p:spPr>
        <p:txBody>
          <a:bodyPr anchor="t" rtlCol="false" tIns="0" lIns="0" bIns="0" rIns="0">
            <a:spAutoFit/>
          </a:bodyPr>
          <a:lstStyle/>
          <a:p>
            <a:pPr algn="l">
              <a:lnSpc>
                <a:spcPts val="7027"/>
              </a:lnSpc>
            </a:pPr>
            <a:r>
              <a:rPr lang="en-US" sz="3600">
                <a:solidFill>
                  <a:srgbClr val="000000"/>
                </a:solidFill>
                <a:latin typeface="Times New Roman MT"/>
                <a:ea typeface="Times New Roman MT"/>
                <a:cs typeface="Times New Roman MT"/>
                <a:sym typeface="Times New Roman MT"/>
              </a:rPr>
              <a:t> </a:t>
            </a:r>
          </a:p>
        </p:txBody>
      </p:sp>
      <p:sp>
        <p:nvSpPr>
          <p:cNvPr name="TextBox 35" id="35"/>
          <p:cNvSpPr txBox="true"/>
          <p:nvPr/>
        </p:nvSpPr>
        <p:spPr>
          <a:xfrm rot="0">
            <a:off x="4690145" y="8003206"/>
            <a:ext cx="23019709" cy="2286661"/>
          </a:xfrm>
          <a:prstGeom prst="rect">
            <a:avLst/>
          </a:prstGeom>
        </p:spPr>
        <p:txBody>
          <a:bodyPr anchor="t" rtlCol="false" tIns="0" lIns="0" bIns="0" rIns="0">
            <a:spAutoFit/>
          </a:bodyPr>
          <a:lstStyle/>
          <a:p>
            <a:pPr algn="ctr">
              <a:lnSpc>
                <a:spcPts val="5934"/>
              </a:lnSpc>
            </a:pPr>
            <a:r>
              <a:rPr lang="en-US" sz="3699">
                <a:solidFill>
                  <a:srgbClr val="000000"/>
                </a:solidFill>
                <a:latin typeface="Times New Roman MT"/>
                <a:ea typeface="Times New Roman MT"/>
                <a:cs typeface="Times New Roman MT"/>
                <a:sym typeface="Times New Roman MT"/>
              </a:rPr>
              <a:t>1,2,3 Graduando em Medicina pela faculdade de medicina de Rio Verde-UNIRV,RioVerde, Goiás, Brasil</a:t>
            </a:r>
          </a:p>
          <a:p>
            <a:pPr algn="ctr">
              <a:lnSpc>
                <a:spcPts val="5934"/>
              </a:lnSpc>
            </a:pPr>
            <a:r>
              <a:rPr lang="en-US" sz="3699">
                <a:solidFill>
                  <a:srgbClr val="000000"/>
                </a:solidFill>
                <a:latin typeface="Times New Roman MT"/>
                <a:ea typeface="Times New Roman MT"/>
                <a:cs typeface="Times New Roman MT"/>
                <a:sym typeface="Times New Roman MT"/>
              </a:rPr>
              <a:t>4 Graduando em Medicina pela faculdade de medicina de Rio Verde -UNIRV, Campus Goianésia, Goiás, Brasil. </a:t>
            </a:r>
          </a:p>
          <a:p>
            <a:pPr algn="ctr">
              <a:lnSpc>
                <a:spcPts val="5934"/>
              </a:lnSpc>
            </a:pPr>
            <a:r>
              <a:rPr lang="en-US" sz="3699">
                <a:solidFill>
                  <a:srgbClr val="000000"/>
                </a:solidFill>
                <a:latin typeface="Times New Roman MT"/>
                <a:ea typeface="Times New Roman MT"/>
                <a:cs typeface="Times New Roman MT"/>
                <a:sym typeface="Times New Roman MT"/>
              </a:rPr>
              <a:t>5 Enfermeiro. Mestre em Ciências da Saúde pela Universidade Federal do Piauí –UFPI, Teresina, Piauí, Brasil.</a:t>
            </a:r>
          </a:p>
        </p:txBody>
      </p:sp>
      <p:sp>
        <p:nvSpPr>
          <p:cNvPr name="TextBox 36" id="36"/>
          <p:cNvSpPr txBox="true"/>
          <p:nvPr/>
        </p:nvSpPr>
        <p:spPr>
          <a:xfrm rot="0">
            <a:off x="1217833" y="32162799"/>
            <a:ext cx="14685540" cy="10382823"/>
          </a:xfrm>
          <a:prstGeom prst="rect">
            <a:avLst/>
          </a:prstGeom>
        </p:spPr>
        <p:txBody>
          <a:bodyPr anchor="t" rtlCol="false" tIns="0" lIns="0" bIns="0" rIns="0">
            <a:spAutoFit/>
          </a:bodyPr>
          <a:lstStyle/>
          <a:p>
            <a:pPr algn="just">
              <a:lnSpc>
                <a:spcPts val="5407"/>
              </a:lnSpc>
            </a:pP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 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 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 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 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 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 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 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 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 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 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 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do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aqui.</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Insira</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os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materiais</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e</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métodos doseu</a:t>
            </a:r>
            <a:r>
              <a:rPr lang="en-US" sz="4509">
                <a:solidFill>
                  <a:srgbClr val="FFFFFF"/>
                </a:solidFill>
                <a:latin typeface="Times New Roman MT"/>
                <a:ea typeface="Times New Roman MT"/>
                <a:cs typeface="Times New Roman MT"/>
                <a:sym typeface="Times New Roman MT"/>
              </a:rPr>
              <a:t> </a:t>
            </a:r>
            <a:r>
              <a:rPr lang="en-US" sz="4509">
                <a:solidFill>
                  <a:srgbClr val="000000"/>
                </a:solidFill>
                <a:latin typeface="Times New Roman MT"/>
                <a:ea typeface="Times New Roman MT"/>
                <a:cs typeface="Times New Roman MT"/>
                <a:sym typeface="Times New Roman MT"/>
              </a:rPr>
              <a:t>trabalhoaqui.</a:t>
            </a:r>
          </a:p>
        </p:txBody>
      </p:sp>
      <p:sp>
        <p:nvSpPr>
          <p:cNvPr name="TextBox 37" id="37"/>
          <p:cNvSpPr txBox="true"/>
          <p:nvPr/>
        </p:nvSpPr>
        <p:spPr>
          <a:xfrm rot="0">
            <a:off x="1204374" y="25720089"/>
            <a:ext cx="14698999" cy="4867113"/>
          </a:xfrm>
          <a:prstGeom prst="rect">
            <a:avLst/>
          </a:prstGeom>
        </p:spPr>
        <p:txBody>
          <a:bodyPr anchor="t" rtlCol="false" tIns="0" lIns="0" bIns="0" rIns="0">
            <a:spAutoFit/>
          </a:bodyPr>
          <a:lstStyle/>
          <a:p>
            <a:pPr algn="just">
              <a:lnSpc>
                <a:spcPts val="6308"/>
              </a:lnSpc>
            </a:pP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 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 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 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objetivo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do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seu</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trabalho</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aqui.</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Insira</a:t>
            </a:r>
            <a:r>
              <a:rPr lang="en-US" sz="4506">
                <a:solidFill>
                  <a:srgbClr val="FFFFFF"/>
                </a:solidFill>
                <a:latin typeface="Times New Roman MT"/>
                <a:ea typeface="Times New Roman MT"/>
                <a:cs typeface="Times New Roman MT"/>
                <a:sym typeface="Times New Roman MT"/>
              </a:rPr>
              <a:t> </a:t>
            </a:r>
            <a:r>
              <a:rPr lang="en-US" sz="4506">
                <a:solidFill>
                  <a:srgbClr val="000000"/>
                </a:solidFill>
                <a:latin typeface="Times New Roman MT"/>
                <a:ea typeface="Times New Roman MT"/>
                <a:cs typeface="Times New Roman MT"/>
                <a:sym typeface="Times New Roman MT"/>
              </a:rPr>
              <a:t>o objetivo do seu trabalho aqui.</a:t>
            </a:r>
          </a:p>
        </p:txBody>
      </p:sp>
      <p:sp>
        <p:nvSpPr>
          <p:cNvPr name="TextBox 38" id="38"/>
          <p:cNvSpPr txBox="true"/>
          <p:nvPr/>
        </p:nvSpPr>
        <p:spPr>
          <a:xfrm rot="0">
            <a:off x="5242899" y="11572370"/>
            <a:ext cx="6027967" cy="264604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INTRODUÇÃO </a:t>
            </a:r>
          </a:p>
        </p:txBody>
      </p:sp>
      <p:sp>
        <p:nvSpPr>
          <p:cNvPr name="TextBox 39" id="39"/>
          <p:cNvSpPr txBox="true"/>
          <p:nvPr/>
        </p:nvSpPr>
        <p:spPr>
          <a:xfrm rot="0">
            <a:off x="1217833" y="13043030"/>
            <a:ext cx="14698999" cy="11267913"/>
          </a:xfrm>
          <a:prstGeom prst="rect">
            <a:avLst/>
          </a:prstGeom>
        </p:spPr>
        <p:txBody>
          <a:bodyPr anchor="t" rtlCol="false" tIns="0" lIns="0" bIns="0" rIns="0">
            <a:spAutoFit/>
          </a:bodyPr>
          <a:lstStyle/>
          <a:p>
            <a:pPr algn="just">
              <a:lnSpc>
                <a:spcPts val="6308"/>
              </a:lnSpc>
            </a:pPr>
            <a:r>
              <a:rPr lang="en-US" sz="4506">
                <a:solidFill>
                  <a:srgbClr val="000000"/>
                </a:solidFill>
                <a:latin typeface="Times New Roman MT"/>
                <a:ea typeface="Times New Roman MT"/>
                <a:cs typeface="Times New Roman MT"/>
                <a:sym typeface="Times New Roman MT"/>
              </a:rPr>
              <a:t>In</a:t>
            </a:r>
            <a:r>
              <a:rPr lang="en-US" sz="4506">
                <a:solidFill>
                  <a:srgbClr val="000000"/>
                </a:solidFill>
                <a:latin typeface="Times New Roman MT"/>
                <a:ea typeface="Times New Roman MT"/>
                <a:cs typeface="Times New Roman MT"/>
                <a:sym typeface="Times New Roman MT"/>
              </a:rPr>
              <a:t>sira a introdução do seu trabalho aqui. 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aqui.Insira a introdução do seu trabalho aqui.</a:t>
            </a:r>
          </a:p>
        </p:txBody>
      </p:sp>
      <p:sp>
        <p:nvSpPr>
          <p:cNvPr name="TextBox 40" id="40"/>
          <p:cNvSpPr txBox="true"/>
          <p:nvPr/>
        </p:nvSpPr>
        <p:spPr>
          <a:xfrm rot="0">
            <a:off x="5889374" y="24331344"/>
            <a:ext cx="4805654" cy="264604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OBJETIVOS</a:t>
            </a:r>
          </a:p>
        </p:txBody>
      </p:sp>
      <p:sp>
        <p:nvSpPr>
          <p:cNvPr name="TextBox 41" id="41"/>
          <p:cNvSpPr txBox="true"/>
          <p:nvPr/>
        </p:nvSpPr>
        <p:spPr>
          <a:xfrm rot="0">
            <a:off x="3240000" y="30688329"/>
            <a:ext cx="10330991" cy="264604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MATERIAIS E MÉTODOS</a:t>
            </a:r>
          </a:p>
        </p:txBody>
      </p:sp>
      <p:sp>
        <p:nvSpPr>
          <p:cNvPr name="TextBox 42" id="42"/>
          <p:cNvSpPr txBox="true"/>
          <p:nvPr/>
        </p:nvSpPr>
        <p:spPr>
          <a:xfrm rot="0">
            <a:off x="20349913" y="31388675"/>
            <a:ext cx="7187987" cy="136969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REFERÊNCIAS </a:t>
            </a:r>
          </a:p>
        </p:txBody>
      </p:sp>
      <p:sp>
        <p:nvSpPr>
          <p:cNvPr name="TextBox 43" id="43"/>
          <p:cNvSpPr txBox="true"/>
          <p:nvPr/>
        </p:nvSpPr>
        <p:spPr>
          <a:xfrm rot="0">
            <a:off x="17794682" y="21891460"/>
            <a:ext cx="12566271" cy="136969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CONSIDERAÇÕES FINAIS</a:t>
            </a:r>
          </a:p>
        </p:txBody>
      </p:sp>
      <p:sp>
        <p:nvSpPr>
          <p:cNvPr name="TextBox 44" id="44"/>
          <p:cNvSpPr txBox="true"/>
          <p:nvPr/>
        </p:nvSpPr>
        <p:spPr>
          <a:xfrm rot="0">
            <a:off x="21232565" y="11663810"/>
            <a:ext cx="5690505" cy="1369695"/>
          </a:xfrm>
          <a:prstGeom prst="rect">
            <a:avLst/>
          </a:prstGeom>
        </p:spPr>
        <p:txBody>
          <a:bodyPr anchor="t" rtlCol="false" tIns="0" lIns="0" bIns="0" rIns="0">
            <a:spAutoFit/>
          </a:bodyPr>
          <a:lstStyle/>
          <a:p>
            <a:pPr algn="l">
              <a:lnSpc>
                <a:spcPts val="10080"/>
              </a:lnSpc>
            </a:pPr>
            <a:r>
              <a:rPr lang="en-US" sz="7200">
                <a:solidFill>
                  <a:srgbClr val="FFFFFF"/>
                </a:solidFill>
                <a:latin typeface="Times New Roman MT"/>
                <a:ea typeface="Times New Roman MT"/>
                <a:cs typeface="Times New Roman MT"/>
                <a:sym typeface="Times New Roman MT"/>
              </a:rPr>
              <a:t>DISCUSSÃO </a:t>
            </a:r>
          </a:p>
        </p:txBody>
      </p:sp>
      <p:sp>
        <p:nvSpPr>
          <p:cNvPr name="TextBox 45" id="45"/>
          <p:cNvSpPr txBox="true"/>
          <p:nvPr/>
        </p:nvSpPr>
        <p:spPr>
          <a:xfrm rot="0">
            <a:off x="16594407" y="23302112"/>
            <a:ext cx="14698999" cy="8067513"/>
          </a:xfrm>
          <a:prstGeom prst="rect">
            <a:avLst/>
          </a:prstGeom>
        </p:spPr>
        <p:txBody>
          <a:bodyPr anchor="t" rtlCol="false" tIns="0" lIns="0" bIns="0" rIns="0">
            <a:spAutoFit/>
          </a:bodyPr>
          <a:lstStyle/>
          <a:p>
            <a:pPr algn="just">
              <a:lnSpc>
                <a:spcPts val="6308"/>
              </a:lnSpc>
            </a:pPr>
            <a:r>
              <a:rPr lang="en-US" sz="4506">
                <a:solidFill>
                  <a:srgbClr val="000000"/>
                </a:solidFill>
                <a:latin typeface="Times New Roman MT"/>
                <a:ea typeface="Times New Roman MT"/>
                <a:cs typeface="Times New Roman MT"/>
                <a:sym typeface="Times New Roman MT"/>
              </a:rPr>
              <a:t>Insira as considerações finais do seu trabalho aqui.Insira as considerações finais do seu trabalho aqui.Insira as considerações finais do seu trabalho aqui.Insira as considerações finais do seu trabalho aqui.Insira as considerações finais do seu trabalho aqui.Insira as considerações finais do seu trabalho aqui.Insira as considerações finais do seu trabalho aqui.Insira as considerações finais do seu trabalho aqui.Insira as considerações finais do seu trabalho aqui.Insira as considerações finais do seu trabalho aqui.</a:t>
            </a:r>
          </a:p>
        </p:txBody>
      </p:sp>
      <p:sp>
        <p:nvSpPr>
          <p:cNvPr name="TextBox 46" id="46"/>
          <p:cNvSpPr txBox="true"/>
          <p:nvPr/>
        </p:nvSpPr>
        <p:spPr>
          <a:xfrm rot="0">
            <a:off x="16643839" y="33153399"/>
            <a:ext cx="14698999" cy="2466813"/>
          </a:xfrm>
          <a:prstGeom prst="rect">
            <a:avLst/>
          </a:prstGeom>
        </p:spPr>
        <p:txBody>
          <a:bodyPr anchor="t" rtlCol="false" tIns="0" lIns="0" bIns="0" rIns="0">
            <a:spAutoFit/>
          </a:bodyPr>
          <a:lstStyle/>
          <a:p>
            <a:pPr algn="just">
              <a:lnSpc>
                <a:spcPts val="6308"/>
              </a:lnSpc>
            </a:pPr>
            <a:r>
              <a:rPr lang="en-US" sz="4506">
                <a:solidFill>
                  <a:srgbClr val="000000"/>
                </a:solidFill>
                <a:latin typeface="Times New Roman MT"/>
                <a:ea typeface="Times New Roman MT"/>
                <a:cs typeface="Times New Roman MT"/>
                <a:sym typeface="Times New Roman MT"/>
              </a:rPr>
              <a:t>Referências em ordem alfabética, nas normas ABNT, tamanho  37, alinhadas a esquerda. Destinar uma linha para separar uma referencia da outra.</a:t>
            </a:r>
          </a:p>
        </p:txBody>
      </p:sp>
      <p:sp>
        <p:nvSpPr>
          <p:cNvPr name="TextBox 47" id="47"/>
          <p:cNvSpPr txBox="true"/>
          <p:nvPr/>
        </p:nvSpPr>
        <p:spPr>
          <a:xfrm rot="0">
            <a:off x="16580270" y="13004930"/>
            <a:ext cx="14698999" cy="8867613"/>
          </a:xfrm>
          <a:prstGeom prst="rect">
            <a:avLst/>
          </a:prstGeom>
        </p:spPr>
        <p:txBody>
          <a:bodyPr anchor="t" rtlCol="false" tIns="0" lIns="0" bIns="0" rIns="0">
            <a:spAutoFit/>
          </a:bodyPr>
          <a:lstStyle/>
          <a:p>
            <a:pPr algn="just">
              <a:lnSpc>
                <a:spcPts val="6308"/>
              </a:lnSpc>
            </a:pPr>
            <a:r>
              <a:rPr lang="en-US" sz="4506">
                <a:solidFill>
                  <a:srgbClr val="000000"/>
                </a:solidFill>
                <a:latin typeface="Times New Roman MT"/>
                <a:ea typeface="Times New Roman MT"/>
                <a:cs typeface="Times New Roman MT"/>
                <a:sym typeface="Times New Roman MT"/>
              </a:rPr>
              <a:t>Insira a discussão do seu trabalhos aqui. 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aqui.Insira a discussão do seu trabalhos aqui.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DAGzQFk6mrc</dc:identifier>
  <dcterms:modified xsi:type="dcterms:W3CDTF">2011-08-01T06:04:30Z</dcterms:modified>
  <cp:revision>1</cp:revision>
  <dc:title>Modelo-de-Banner.pdf</dc:title>
</cp:coreProperties>
</file>