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Times New Roman Bold" charset="1" panose="02020803070505020304"/>
      <p:regular r:id="rId13"/>
    </p:embeddedFont>
    <p:embeddedFont>
      <p:font typeface="Times New Roman" charset="1" panose="02020603050405020304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13ABCF">
                <a:alpha val="100000"/>
              </a:srgbClr>
            </a:gs>
            <a:gs pos="20000">
              <a:srgbClr val="287182">
                <a:alpha val="100000"/>
              </a:srgbClr>
            </a:gs>
            <a:gs pos="40000">
              <a:srgbClr val="6BDAF3">
                <a:alpha val="100000"/>
              </a:srgbClr>
            </a:gs>
            <a:gs pos="60000">
              <a:srgbClr val="38B8D3">
                <a:alpha val="100000"/>
              </a:srgbClr>
            </a:gs>
            <a:gs pos="80000">
              <a:srgbClr val="287182">
                <a:alpha val="100000"/>
              </a:srgbClr>
            </a:gs>
            <a:gs pos="100000">
              <a:srgbClr val="13ABCF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540281"/>
            <a:ext cx="16230600" cy="7206438"/>
            <a:chOff x="0" y="0"/>
            <a:chExt cx="4274726" cy="18979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1897992"/>
            </a:xfrm>
            <a:custGeom>
              <a:avLst/>
              <a:gdLst/>
              <a:ahLst/>
              <a:cxnLst/>
              <a:rect r="r" b="b" t="t" l="l"/>
              <a:pathLst>
                <a:path h="1897992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73665"/>
                  </a:lnTo>
                  <a:cubicBezTo>
                    <a:pt x="4274726" y="1887101"/>
                    <a:pt x="4263834" y="1897992"/>
                    <a:pt x="4250399" y="1897992"/>
                  </a:cubicBezTo>
                  <a:lnTo>
                    <a:pt x="24327" y="1897992"/>
                  </a:lnTo>
                  <a:cubicBezTo>
                    <a:pt x="10891" y="1897992"/>
                    <a:pt x="0" y="1887101"/>
                    <a:pt x="0" y="1873665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4274726" cy="1955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872415" y="1664014"/>
            <a:ext cx="12543170" cy="1675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lang="en-US" b="true" sz="4744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TÍTULO DO RESUMO EXPANDIDO </a:t>
            </a:r>
          </a:p>
          <a:p>
            <a:pPr algn="ctr">
              <a:lnSpc>
                <a:spcPts val="6641"/>
              </a:lnSpc>
              <a:spcBef>
                <a:spcPct val="0"/>
              </a:spcBef>
            </a:pPr>
            <a:r>
              <a:rPr lang="en-US" b="true" sz="4744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(ATÉ 150 CARACTERES COM ESPAÇOS)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039926" y="5822970"/>
            <a:ext cx="8983343" cy="2510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1,2,3 Graduando em Medicina pela faculdade de medicina de Rio Verde - UNIRV, Rio Verde, Goiás, Brasil </a:t>
            </a:r>
          </a:p>
          <a:p>
            <a:pPr algn="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 Graduando em Medicina pela faculdade de medicina de Rio Verde - UNIRV, Campus Goianésia, Goiás, Brasil. </a:t>
            </a:r>
          </a:p>
          <a:p>
            <a:pPr algn="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 Enfermeiro. Mestre em Ciências da Saúde pela Universidade Federal do Piauí – UFPI, Teresina, Piauí, Brasi</a:t>
            </a:r>
            <a:r>
              <a:rPr lang="en-US" sz="2399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130358" y="3511840"/>
            <a:ext cx="8027284" cy="4910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80"/>
              </a:lnSpc>
              <a:spcBef>
                <a:spcPct val="0"/>
              </a:spcBef>
            </a:pPr>
            <a:r>
              <a:rPr lang="en-US" sz="284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4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Autor1; Coautor2; Coautor3... Coautor5; Orientador6</a:t>
            </a:r>
            <a:r>
              <a:rPr lang="en-US" sz="284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2206037" y="8746719"/>
            <a:ext cx="5701657" cy="1444932"/>
          </a:xfrm>
          <a:custGeom>
            <a:avLst/>
            <a:gdLst/>
            <a:ahLst/>
            <a:cxnLst/>
            <a:rect r="r" b="b" t="t" l="l"/>
            <a:pathLst>
              <a:path h="1444932" w="5701657">
                <a:moveTo>
                  <a:pt x="0" y="0"/>
                </a:moveTo>
                <a:lnTo>
                  <a:pt x="5701657" y="0"/>
                </a:lnTo>
                <a:lnTo>
                  <a:pt x="5701657" y="1444933"/>
                </a:lnTo>
                <a:lnTo>
                  <a:pt x="0" y="14449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318" t="0" r="-33406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13ABCF">
                <a:alpha val="100000"/>
              </a:srgbClr>
            </a:gs>
            <a:gs pos="20000">
              <a:srgbClr val="287182">
                <a:alpha val="100000"/>
              </a:srgbClr>
            </a:gs>
            <a:gs pos="40000">
              <a:srgbClr val="6BDAF3">
                <a:alpha val="100000"/>
              </a:srgbClr>
            </a:gs>
            <a:gs pos="60000">
              <a:srgbClr val="38B8D3">
                <a:alpha val="100000"/>
              </a:srgbClr>
            </a:gs>
            <a:gs pos="80000">
              <a:srgbClr val="287182">
                <a:alpha val="100000"/>
              </a:srgbClr>
            </a:gs>
            <a:gs pos="100000">
              <a:srgbClr val="13ABCF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540281"/>
            <a:ext cx="16230600" cy="7206438"/>
            <a:chOff x="0" y="0"/>
            <a:chExt cx="4274726" cy="18979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1897992"/>
            </a:xfrm>
            <a:custGeom>
              <a:avLst/>
              <a:gdLst/>
              <a:ahLst/>
              <a:cxnLst/>
              <a:rect r="r" b="b" t="t" l="l"/>
              <a:pathLst>
                <a:path h="1897992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73665"/>
                  </a:lnTo>
                  <a:cubicBezTo>
                    <a:pt x="4274726" y="1887101"/>
                    <a:pt x="4263834" y="1897992"/>
                    <a:pt x="4250399" y="1897992"/>
                  </a:cubicBezTo>
                  <a:lnTo>
                    <a:pt x="24327" y="1897992"/>
                  </a:lnTo>
                  <a:cubicBezTo>
                    <a:pt x="10891" y="1897992"/>
                    <a:pt x="0" y="1887101"/>
                    <a:pt x="0" y="1873665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4274726" cy="1955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266634" y="2096402"/>
            <a:ext cx="15754731" cy="1082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91"/>
              </a:lnSpc>
              <a:spcBef>
                <a:spcPct val="0"/>
              </a:spcBef>
            </a:pPr>
            <a:r>
              <a:rPr lang="en-US" sz="306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Insira aqui a In</a:t>
            </a:r>
            <a:r>
              <a:rPr lang="en-US" sz="306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trodução do seu trabalho. Se necessário, duplique a página para caber o texto. Não altere o tamanho da fonte, pois esse tamanho é ideal para visualização da apresentação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209651" y="135417"/>
            <a:ext cx="7868698" cy="1100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29"/>
              </a:lnSpc>
              <a:spcBef>
                <a:spcPct val="0"/>
              </a:spcBef>
            </a:pPr>
            <a:r>
              <a:rPr lang="en-US" b="true" sz="6235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INTRODUÇÃO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2361740" y="8746719"/>
            <a:ext cx="5701657" cy="1444932"/>
          </a:xfrm>
          <a:custGeom>
            <a:avLst/>
            <a:gdLst/>
            <a:ahLst/>
            <a:cxnLst/>
            <a:rect r="r" b="b" t="t" l="l"/>
            <a:pathLst>
              <a:path h="1444932" w="5701657">
                <a:moveTo>
                  <a:pt x="0" y="0"/>
                </a:moveTo>
                <a:lnTo>
                  <a:pt x="5701656" y="0"/>
                </a:lnTo>
                <a:lnTo>
                  <a:pt x="5701656" y="1444933"/>
                </a:lnTo>
                <a:lnTo>
                  <a:pt x="0" y="14449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318" t="0" r="-33406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13ABCF">
                <a:alpha val="100000"/>
              </a:srgbClr>
            </a:gs>
            <a:gs pos="20000">
              <a:srgbClr val="287182">
                <a:alpha val="100000"/>
              </a:srgbClr>
            </a:gs>
            <a:gs pos="40000">
              <a:srgbClr val="6BDAF3">
                <a:alpha val="100000"/>
              </a:srgbClr>
            </a:gs>
            <a:gs pos="60000">
              <a:srgbClr val="38B8D3">
                <a:alpha val="100000"/>
              </a:srgbClr>
            </a:gs>
            <a:gs pos="80000">
              <a:srgbClr val="287182">
                <a:alpha val="100000"/>
              </a:srgbClr>
            </a:gs>
            <a:gs pos="100000">
              <a:srgbClr val="13ABCF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540281"/>
            <a:ext cx="16230600" cy="7206438"/>
            <a:chOff x="0" y="0"/>
            <a:chExt cx="4274726" cy="18979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1897992"/>
            </a:xfrm>
            <a:custGeom>
              <a:avLst/>
              <a:gdLst/>
              <a:ahLst/>
              <a:cxnLst/>
              <a:rect r="r" b="b" t="t" l="l"/>
              <a:pathLst>
                <a:path h="1897992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73665"/>
                  </a:lnTo>
                  <a:cubicBezTo>
                    <a:pt x="4274726" y="1887101"/>
                    <a:pt x="4263834" y="1897992"/>
                    <a:pt x="4250399" y="1897992"/>
                  </a:cubicBezTo>
                  <a:lnTo>
                    <a:pt x="24327" y="1897992"/>
                  </a:lnTo>
                  <a:cubicBezTo>
                    <a:pt x="10891" y="1897992"/>
                    <a:pt x="0" y="1887101"/>
                    <a:pt x="0" y="1873665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4274726" cy="1955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266634" y="2096402"/>
            <a:ext cx="15754731" cy="1082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91"/>
              </a:lnSpc>
              <a:spcBef>
                <a:spcPct val="0"/>
              </a:spcBef>
            </a:pPr>
            <a:r>
              <a:rPr lang="en-US" sz="306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Insira aqui os objetivos </a:t>
            </a:r>
            <a:r>
              <a:rPr lang="en-US" sz="306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 seu trabalho. Se necessário, duplique a página para caber o texto. Não altere o tamanho da fonte, pois esse tamanho é ideal para visualização da apresentação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209651" y="135417"/>
            <a:ext cx="7868698" cy="1100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29"/>
              </a:lnSpc>
              <a:spcBef>
                <a:spcPct val="0"/>
              </a:spcBef>
            </a:pPr>
            <a:r>
              <a:rPr lang="en-US" b="true" sz="6235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OBJETIVOS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2361740" y="8746719"/>
            <a:ext cx="5701657" cy="1444932"/>
          </a:xfrm>
          <a:custGeom>
            <a:avLst/>
            <a:gdLst/>
            <a:ahLst/>
            <a:cxnLst/>
            <a:rect r="r" b="b" t="t" l="l"/>
            <a:pathLst>
              <a:path h="1444932" w="5701657">
                <a:moveTo>
                  <a:pt x="0" y="0"/>
                </a:moveTo>
                <a:lnTo>
                  <a:pt x="5701656" y="0"/>
                </a:lnTo>
                <a:lnTo>
                  <a:pt x="5701656" y="1444933"/>
                </a:lnTo>
                <a:lnTo>
                  <a:pt x="0" y="14449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318" t="0" r="-33406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13ABCF">
                <a:alpha val="100000"/>
              </a:srgbClr>
            </a:gs>
            <a:gs pos="20000">
              <a:srgbClr val="287182">
                <a:alpha val="100000"/>
              </a:srgbClr>
            </a:gs>
            <a:gs pos="40000">
              <a:srgbClr val="6BDAF3">
                <a:alpha val="100000"/>
              </a:srgbClr>
            </a:gs>
            <a:gs pos="60000">
              <a:srgbClr val="38B8D3">
                <a:alpha val="100000"/>
              </a:srgbClr>
            </a:gs>
            <a:gs pos="80000">
              <a:srgbClr val="287182">
                <a:alpha val="100000"/>
              </a:srgbClr>
            </a:gs>
            <a:gs pos="100000">
              <a:srgbClr val="13ABCF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540281"/>
            <a:ext cx="16230600" cy="7206438"/>
            <a:chOff x="0" y="0"/>
            <a:chExt cx="4274726" cy="18979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1897992"/>
            </a:xfrm>
            <a:custGeom>
              <a:avLst/>
              <a:gdLst/>
              <a:ahLst/>
              <a:cxnLst/>
              <a:rect r="r" b="b" t="t" l="l"/>
              <a:pathLst>
                <a:path h="1897992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73665"/>
                  </a:lnTo>
                  <a:cubicBezTo>
                    <a:pt x="4274726" y="1887101"/>
                    <a:pt x="4263834" y="1897992"/>
                    <a:pt x="4250399" y="1897992"/>
                  </a:cubicBezTo>
                  <a:lnTo>
                    <a:pt x="24327" y="1897992"/>
                  </a:lnTo>
                  <a:cubicBezTo>
                    <a:pt x="10891" y="1897992"/>
                    <a:pt x="0" y="1887101"/>
                    <a:pt x="0" y="1873665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4274726" cy="1955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266634" y="2096402"/>
            <a:ext cx="15754731" cy="1082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91"/>
              </a:lnSpc>
              <a:spcBef>
                <a:spcPct val="0"/>
              </a:spcBef>
            </a:pPr>
            <a:r>
              <a:rPr lang="en-US" sz="306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Insira aqui os materiais e métodos </a:t>
            </a:r>
            <a:r>
              <a:rPr lang="en-US" sz="306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 seu trabalho. Se necessário, duplique a página para caber o texto. Não altere o tamanho da fonte, pois esse tamanho é ideal para visualização da apresentação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011841" y="135417"/>
            <a:ext cx="10264319" cy="1100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29"/>
              </a:lnSpc>
              <a:spcBef>
                <a:spcPct val="0"/>
              </a:spcBef>
            </a:pPr>
            <a:r>
              <a:rPr lang="en-US" b="true" sz="6235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MATERIAIS E MÉTODOS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2361740" y="8746719"/>
            <a:ext cx="5701657" cy="1444932"/>
          </a:xfrm>
          <a:custGeom>
            <a:avLst/>
            <a:gdLst/>
            <a:ahLst/>
            <a:cxnLst/>
            <a:rect r="r" b="b" t="t" l="l"/>
            <a:pathLst>
              <a:path h="1444932" w="5701657">
                <a:moveTo>
                  <a:pt x="0" y="0"/>
                </a:moveTo>
                <a:lnTo>
                  <a:pt x="5701656" y="0"/>
                </a:lnTo>
                <a:lnTo>
                  <a:pt x="5701656" y="1444933"/>
                </a:lnTo>
                <a:lnTo>
                  <a:pt x="0" y="14449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318" t="0" r="-33406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13ABCF">
                <a:alpha val="100000"/>
              </a:srgbClr>
            </a:gs>
            <a:gs pos="20000">
              <a:srgbClr val="287182">
                <a:alpha val="100000"/>
              </a:srgbClr>
            </a:gs>
            <a:gs pos="40000">
              <a:srgbClr val="6BDAF3">
                <a:alpha val="100000"/>
              </a:srgbClr>
            </a:gs>
            <a:gs pos="60000">
              <a:srgbClr val="38B8D3">
                <a:alpha val="100000"/>
              </a:srgbClr>
            </a:gs>
            <a:gs pos="80000">
              <a:srgbClr val="287182">
                <a:alpha val="100000"/>
              </a:srgbClr>
            </a:gs>
            <a:gs pos="100000">
              <a:srgbClr val="13ABCF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540281"/>
            <a:ext cx="16230600" cy="7206438"/>
            <a:chOff x="0" y="0"/>
            <a:chExt cx="4274726" cy="18979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1897992"/>
            </a:xfrm>
            <a:custGeom>
              <a:avLst/>
              <a:gdLst/>
              <a:ahLst/>
              <a:cxnLst/>
              <a:rect r="r" b="b" t="t" l="l"/>
              <a:pathLst>
                <a:path h="1897992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73665"/>
                  </a:lnTo>
                  <a:cubicBezTo>
                    <a:pt x="4274726" y="1887101"/>
                    <a:pt x="4263834" y="1897992"/>
                    <a:pt x="4250399" y="1897992"/>
                  </a:cubicBezTo>
                  <a:lnTo>
                    <a:pt x="24327" y="1897992"/>
                  </a:lnTo>
                  <a:cubicBezTo>
                    <a:pt x="10891" y="1897992"/>
                    <a:pt x="0" y="1887101"/>
                    <a:pt x="0" y="1873665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4274726" cy="1955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266634" y="2096402"/>
            <a:ext cx="15754731" cy="1082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91"/>
              </a:lnSpc>
              <a:spcBef>
                <a:spcPct val="0"/>
              </a:spcBef>
            </a:pPr>
            <a:r>
              <a:rPr lang="en-US" sz="306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Insira aqui a discussão</a:t>
            </a:r>
            <a:r>
              <a:rPr lang="en-US" sz="306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do seu trabalho. Se necessário, duplique a página para caber o texto. Não altere o tamanho da fonte, pois esse tamanho é ideal para visualização da apresentação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209651" y="135417"/>
            <a:ext cx="7868698" cy="1100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29"/>
              </a:lnSpc>
              <a:spcBef>
                <a:spcPct val="0"/>
              </a:spcBef>
            </a:pPr>
            <a:r>
              <a:rPr lang="en-US" b="true" sz="6235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DISCUSSÃO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2361740" y="8746719"/>
            <a:ext cx="5701657" cy="1444932"/>
          </a:xfrm>
          <a:custGeom>
            <a:avLst/>
            <a:gdLst/>
            <a:ahLst/>
            <a:cxnLst/>
            <a:rect r="r" b="b" t="t" l="l"/>
            <a:pathLst>
              <a:path h="1444932" w="5701657">
                <a:moveTo>
                  <a:pt x="0" y="0"/>
                </a:moveTo>
                <a:lnTo>
                  <a:pt x="5701656" y="0"/>
                </a:lnTo>
                <a:lnTo>
                  <a:pt x="5701656" y="1444933"/>
                </a:lnTo>
                <a:lnTo>
                  <a:pt x="0" y="14449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318" t="0" r="-33406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13ABCF">
                <a:alpha val="100000"/>
              </a:srgbClr>
            </a:gs>
            <a:gs pos="20000">
              <a:srgbClr val="287182">
                <a:alpha val="100000"/>
              </a:srgbClr>
            </a:gs>
            <a:gs pos="40000">
              <a:srgbClr val="6BDAF3">
                <a:alpha val="100000"/>
              </a:srgbClr>
            </a:gs>
            <a:gs pos="60000">
              <a:srgbClr val="38B8D3">
                <a:alpha val="100000"/>
              </a:srgbClr>
            </a:gs>
            <a:gs pos="80000">
              <a:srgbClr val="287182">
                <a:alpha val="100000"/>
              </a:srgbClr>
            </a:gs>
            <a:gs pos="100000">
              <a:srgbClr val="13ABCF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540281"/>
            <a:ext cx="16230600" cy="7206438"/>
            <a:chOff x="0" y="0"/>
            <a:chExt cx="4274726" cy="18979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1897992"/>
            </a:xfrm>
            <a:custGeom>
              <a:avLst/>
              <a:gdLst/>
              <a:ahLst/>
              <a:cxnLst/>
              <a:rect r="r" b="b" t="t" l="l"/>
              <a:pathLst>
                <a:path h="1897992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73665"/>
                  </a:lnTo>
                  <a:cubicBezTo>
                    <a:pt x="4274726" y="1887101"/>
                    <a:pt x="4263834" y="1897992"/>
                    <a:pt x="4250399" y="1897992"/>
                  </a:cubicBezTo>
                  <a:lnTo>
                    <a:pt x="24327" y="1897992"/>
                  </a:lnTo>
                  <a:cubicBezTo>
                    <a:pt x="10891" y="1897992"/>
                    <a:pt x="0" y="1887101"/>
                    <a:pt x="0" y="1873665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4274726" cy="1955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266634" y="2096402"/>
            <a:ext cx="15754731" cy="1082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91"/>
              </a:lnSpc>
              <a:spcBef>
                <a:spcPct val="0"/>
              </a:spcBef>
            </a:pPr>
            <a:r>
              <a:rPr lang="en-US" sz="306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Insira aqui a conclusão</a:t>
            </a:r>
            <a:r>
              <a:rPr lang="en-US" sz="3065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do seu trabalho. Se necessário, duplique a página para caber o texto. Não altere o tamanho da fonte, pois esse tamanho é ideal para visualização da apresentação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209651" y="135417"/>
            <a:ext cx="7868698" cy="1100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29"/>
              </a:lnSpc>
              <a:spcBef>
                <a:spcPct val="0"/>
              </a:spcBef>
            </a:pPr>
            <a:r>
              <a:rPr lang="en-US" b="true" sz="6235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CONCLUSÃO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2361740" y="8746719"/>
            <a:ext cx="5701657" cy="1444932"/>
          </a:xfrm>
          <a:custGeom>
            <a:avLst/>
            <a:gdLst/>
            <a:ahLst/>
            <a:cxnLst/>
            <a:rect r="r" b="b" t="t" l="l"/>
            <a:pathLst>
              <a:path h="1444932" w="5701657">
                <a:moveTo>
                  <a:pt x="0" y="0"/>
                </a:moveTo>
                <a:lnTo>
                  <a:pt x="5701656" y="0"/>
                </a:lnTo>
                <a:lnTo>
                  <a:pt x="5701656" y="1444933"/>
                </a:lnTo>
                <a:lnTo>
                  <a:pt x="0" y="14449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318" t="0" r="-33406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13ABCF">
                <a:alpha val="100000"/>
              </a:srgbClr>
            </a:gs>
            <a:gs pos="20000">
              <a:srgbClr val="287182">
                <a:alpha val="100000"/>
              </a:srgbClr>
            </a:gs>
            <a:gs pos="40000">
              <a:srgbClr val="6BDAF3">
                <a:alpha val="100000"/>
              </a:srgbClr>
            </a:gs>
            <a:gs pos="60000">
              <a:srgbClr val="38B8D3">
                <a:alpha val="100000"/>
              </a:srgbClr>
            </a:gs>
            <a:gs pos="80000">
              <a:srgbClr val="287182">
                <a:alpha val="100000"/>
              </a:srgbClr>
            </a:gs>
            <a:gs pos="100000">
              <a:srgbClr val="13ABCF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540281"/>
            <a:ext cx="16230600" cy="7206438"/>
            <a:chOff x="0" y="0"/>
            <a:chExt cx="4274726" cy="18979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1897992"/>
            </a:xfrm>
            <a:custGeom>
              <a:avLst/>
              <a:gdLst/>
              <a:ahLst/>
              <a:cxnLst/>
              <a:rect r="r" b="b" t="t" l="l"/>
              <a:pathLst>
                <a:path h="1897992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73665"/>
                  </a:lnTo>
                  <a:cubicBezTo>
                    <a:pt x="4274726" y="1887101"/>
                    <a:pt x="4263834" y="1897992"/>
                    <a:pt x="4250399" y="1897992"/>
                  </a:cubicBezTo>
                  <a:lnTo>
                    <a:pt x="24327" y="1897992"/>
                  </a:lnTo>
                  <a:cubicBezTo>
                    <a:pt x="10891" y="1897992"/>
                    <a:pt x="0" y="1887101"/>
                    <a:pt x="0" y="1873665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4274726" cy="1955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391995" y="1823809"/>
            <a:ext cx="15504009" cy="5443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302"/>
              </a:lnSpc>
              <a:spcBef>
                <a:spcPct val="0"/>
              </a:spcBef>
            </a:pPr>
            <a:r>
              <a:rPr lang="en-US" sz="307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São necessárias de 5 a 8 referências, organizadas em ordem alfabética, de acordo com as normas ABN</a:t>
            </a:r>
            <a:r>
              <a:rPr lang="en-US" sz="307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T, espaçamento simples, alinhadas à esquerda, sem parágrafos e recuos. </a:t>
            </a:r>
          </a:p>
          <a:p>
            <a:pPr algn="just">
              <a:lnSpc>
                <a:spcPts val="4302"/>
              </a:lnSpc>
              <a:spcBef>
                <a:spcPct val="0"/>
              </a:spcBef>
            </a:pPr>
            <a:r>
              <a:rPr lang="en-US" sz="307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Destinar uma linha para separar uma referência e outra. Exemplo:</a:t>
            </a:r>
          </a:p>
          <a:p>
            <a:pPr algn="just">
              <a:lnSpc>
                <a:spcPts val="4302"/>
              </a:lnSpc>
              <a:spcBef>
                <a:spcPct val="0"/>
              </a:spcBef>
            </a:pPr>
          </a:p>
          <a:p>
            <a:pPr algn="just">
              <a:lnSpc>
                <a:spcPts val="4302"/>
              </a:lnSpc>
              <a:spcBef>
                <a:spcPct val="0"/>
              </a:spcBef>
            </a:pPr>
            <a:r>
              <a:rPr lang="en-US" sz="307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UQUILLAS et al. Everything Achilles: Knowledge Update and Current Concepts in Management. J Bone Joint Surg Am, v. 97, n. 14, p. 1187-1195, 2015. (Referência 1) </a:t>
            </a:r>
          </a:p>
          <a:p>
            <a:pPr algn="just">
              <a:lnSpc>
                <a:spcPts val="4302"/>
              </a:lnSpc>
              <a:spcBef>
                <a:spcPct val="0"/>
              </a:spcBef>
            </a:pPr>
          </a:p>
          <a:p>
            <a:pPr algn="just">
              <a:lnSpc>
                <a:spcPts val="4302"/>
              </a:lnSpc>
              <a:spcBef>
                <a:spcPct val="0"/>
              </a:spcBef>
            </a:pPr>
            <a:r>
              <a:rPr lang="en-US" sz="307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Referência 2. </a:t>
            </a:r>
          </a:p>
          <a:p>
            <a:pPr algn="just">
              <a:lnSpc>
                <a:spcPts val="4302"/>
              </a:lnSpc>
              <a:spcBef>
                <a:spcPct val="0"/>
              </a:spcBef>
            </a:pPr>
          </a:p>
          <a:p>
            <a:pPr algn="just">
              <a:lnSpc>
                <a:spcPts val="4302"/>
              </a:lnSpc>
              <a:spcBef>
                <a:spcPct val="0"/>
              </a:spcBef>
            </a:pPr>
            <a:r>
              <a:rPr lang="en-US" sz="307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Referência 3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2369289" y="8746719"/>
            <a:ext cx="5701657" cy="1444932"/>
          </a:xfrm>
          <a:custGeom>
            <a:avLst/>
            <a:gdLst/>
            <a:ahLst/>
            <a:cxnLst/>
            <a:rect r="r" b="b" t="t" l="l"/>
            <a:pathLst>
              <a:path h="1444932" w="5701657">
                <a:moveTo>
                  <a:pt x="0" y="0"/>
                </a:moveTo>
                <a:lnTo>
                  <a:pt x="5701657" y="0"/>
                </a:lnTo>
                <a:lnTo>
                  <a:pt x="5701657" y="1444933"/>
                </a:lnTo>
                <a:lnTo>
                  <a:pt x="0" y="14449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318" t="0" r="-33406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209651" y="117959"/>
            <a:ext cx="7868698" cy="1100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29"/>
              </a:lnSpc>
              <a:spcBef>
                <a:spcPct val="0"/>
              </a:spcBef>
            </a:pPr>
            <a:r>
              <a:rPr lang="en-US" b="true" sz="6235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REFERÊNCIAS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DAHSjXIF_Dk</dc:identifier>
  <dcterms:modified xsi:type="dcterms:W3CDTF">2011-08-01T06:04:30Z</dcterms:modified>
  <cp:revision>1</cp:revision>
  <dc:title>Texto do seu parágrafo</dc:title>
</cp:coreProperties>
</file>